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 b="def" i="def"/>
      <a:tcStyle>
        <a:tcBdr/>
        <a:fill>
          <a:solidFill>
            <a:srgbClr val="EEEE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CAD7"/>
          </a:solidFill>
        </a:fill>
      </a:tcStyle>
    </a:wholeTbl>
    <a:band2H>
      <a:tcTxStyle b="def" i="def"/>
      <a:tcStyle>
        <a:tcBdr/>
        <a:fill>
          <a:solidFill>
            <a:srgbClr val="ECE6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Shape 116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6" name="Shape 116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spcBef>
        <a:spcPts val="800"/>
      </a:spcBef>
      <a:defRPr sz="2400">
        <a:latin typeface="+mn-lt"/>
        <a:ea typeface="+mn-ea"/>
        <a:cs typeface="+mn-cs"/>
        <a:sym typeface="Avenir Book"/>
      </a:defRPr>
    </a:lvl1pPr>
    <a:lvl2pPr indent="228600" defTabSz="457200" latinLnBrk="0">
      <a:lnSpc>
        <a:spcPct val="125000"/>
      </a:lnSpc>
      <a:spcBef>
        <a:spcPts val="800"/>
      </a:spcBef>
      <a:defRPr sz="2400">
        <a:latin typeface="+mn-lt"/>
        <a:ea typeface="+mn-ea"/>
        <a:cs typeface="+mn-cs"/>
        <a:sym typeface="Avenir Book"/>
      </a:defRPr>
    </a:lvl2pPr>
    <a:lvl3pPr indent="457200" defTabSz="457200" latinLnBrk="0">
      <a:lnSpc>
        <a:spcPct val="125000"/>
      </a:lnSpc>
      <a:spcBef>
        <a:spcPts val="800"/>
      </a:spcBef>
      <a:defRPr sz="2400">
        <a:latin typeface="+mn-lt"/>
        <a:ea typeface="+mn-ea"/>
        <a:cs typeface="+mn-cs"/>
        <a:sym typeface="Avenir Book"/>
      </a:defRPr>
    </a:lvl3pPr>
    <a:lvl4pPr indent="685800" defTabSz="457200" latinLnBrk="0">
      <a:lnSpc>
        <a:spcPct val="125000"/>
      </a:lnSpc>
      <a:spcBef>
        <a:spcPts val="800"/>
      </a:spcBef>
      <a:defRPr sz="2400">
        <a:latin typeface="+mn-lt"/>
        <a:ea typeface="+mn-ea"/>
        <a:cs typeface="+mn-cs"/>
        <a:sym typeface="Avenir Book"/>
      </a:defRPr>
    </a:lvl4pPr>
    <a:lvl5pPr indent="914400" defTabSz="457200" latinLnBrk="0">
      <a:lnSpc>
        <a:spcPct val="125000"/>
      </a:lnSpc>
      <a:spcBef>
        <a:spcPts val="800"/>
      </a:spcBef>
      <a:defRPr sz="2400">
        <a:latin typeface="+mn-lt"/>
        <a:ea typeface="+mn-ea"/>
        <a:cs typeface="+mn-cs"/>
        <a:sym typeface="Avenir Book"/>
      </a:defRPr>
    </a:lvl5pPr>
    <a:lvl6pPr indent="1143000" defTabSz="457200" latinLnBrk="0">
      <a:lnSpc>
        <a:spcPct val="125000"/>
      </a:lnSpc>
      <a:spcBef>
        <a:spcPts val="800"/>
      </a:spcBef>
      <a:defRPr sz="2400">
        <a:latin typeface="+mn-lt"/>
        <a:ea typeface="+mn-ea"/>
        <a:cs typeface="+mn-cs"/>
        <a:sym typeface="Avenir Book"/>
      </a:defRPr>
    </a:lvl6pPr>
    <a:lvl7pPr indent="1371600" defTabSz="457200" latinLnBrk="0">
      <a:lnSpc>
        <a:spcPct val="125000"/>
      </a:lnSpc>
      <a:spcBef>
        <a:spcPts val="800"/>
      </a:spcBef>
      <a:defRPr sz="2400">
        <a:latin typeface="+mn-lt"/>
        <a:ea typeface="+mn-ea"/>
        <a:cs typeface="+mn-cs"/>
        <a:sym typeface="Avenir Book"/>
      </a:defRPr>
    </a:lvl7pPr>
    <a:lvl8pPr indent="1600200" defTabSz="457200" latinLnBrk="0">
      <a:lnSpc>
        <a:spcPct val="125000"/>
      </a:lnSpc>
      <a:spcBef>
        <a:spcPts val="800"/>
      </a:spcBef>
      <a:defRPr sz="2400">
        <a:latin typeface="+mn-lt"/>
        <a:ea typeface="+mn-ea"/>
        <a:cs typeface="+mn-cs"/>
        <a:sym typeface="Avenir Book"/>
      </a:defRPr>
    </a:lvl8pPr>
    <a:lvl9pPr indent="1828800" defTabSz="457200" latinLnBrk="0">
      <a:lnSpc>
        <a:spcPct val="125000"/>
      </a:lnSpc>
      <a:spcBef>
        <a:spcPts val="800"/>
      </a:spcBef>
      <a:defRPr sz="2400">
        <a:latin typeface="+mn-lt"/>
        <a:ea typeface="+mn-ea"/>
        <a:cs typeface="+mn-cs"/>
        <a:sym typeface="Avenir Book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3.jpeg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3.jpeg"/></Relationships>
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xfrm>
            <a:off x="8436143" y="6416994"/>
            <a:ext cx="250658" cy="2438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Rectangle 3"/>
          <p:cNvSpPr/>
          <p:nvPr/>
        </p:nvSpPr>
        <p:spPr>
          <a:xfrm>
            <a:off x="0" y="-2"/>
            <a:ext cx="9144000" cy="6858004"/>
          </a:xfrm>
          <a:prstGeom prst="rect">
            <a:avLst/>
          </a:prstGeom>
          <a:solidFill>
            <a:schemeClr val="accent3">
              <a:lumOff val="3886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Slide Number"/>
          <p:cNvSpPr txBox="1"/>
          <p:nvPr>
            <p:ph type="sldNum" sz="quarter" idx="2"/>
          </p:nvPr>
        </p:nvSpPr>
        <p:spPr>
          <a:xfrm>
            <a:off x="0" y="6554720"/>
            <a:ext cx="219974" cy="231137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defRPr sz="1000">
                <a:solidFill>
                  <a:srgbClr val="A6A6A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8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7600" y="6231466"/>
            <a:ext cx="1219200" cy="338668"/>
          </a:xfrm>
          <a:prstGeom prst="rect">
            <a:avLst/>
          </a:prstGeom>
          <a:ln w="12700">
            <a:miter lim="400000"/>
          </a:ln>
        </p:spPr>
      </p:pic>
      <p:sp>
        <p:nvSpPr>
          <p:cNvPr id="1089" name="Isosceles Triangle 7"/>
          <p:cNvSpPr/>
          <p:nvPr/>
        </p:nvSpPr>
        <p:spPr>
          <a:xfrm rot="5400000">
            <a:off x="230716" y="556683"/>
            <a:ext cx="300568" cy="152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58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17AE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0" name="Title Text"/>
          <p:cNvSpPr txBox="1"/>
          <p:nvPr>
            <p:ph type="title"/>
          </p:nvPr>
        </p:nvSpPr>
        <p:spPr>
          <a:xfrm>
            <a:off x="685800" y="-25400"/>
            <a:ext cx="7924800" cy="1320800"/>
          </a:xfrm>
          <a:prstGeom prst="rect">
            <a:avLst/>
          </a:prstGeom>
        </p:spPr>
        <p:txBody>
          <a:bodyPr lIns="45687" tIns="45687" rIns="45687" bIns="45687"/>
          <a:lstStyle>
            <a:lvl1pPr defTabSz="912812">
              <a:lnSpc>
                <a:spcPct val="100000"/>
              </a:lnSpc>
              <a:defRPr b="1" sz="2800">
                <a:solidFill>
                  <a:srgbClr val="1D7FC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91" name="Body Level One…"/>
          <p:cNvSpPr txBox="1"/>
          <p:nvPr>
            <p:ph type="body" idx="1"/>
          </p:nvPr>
        </p:nvSpPr>
        <p:spPr>
          <a:xfrm>
            <a:off x="685800" y="1600200"/>
            <a:ext cx="7924800" cy="4525435"/>
          </a:xfrm>
          <a:prstGeom prst="rect">
            <a:avLst/>
          </a:prstGeom>
        </p:spPr>
        <p:txBody>
          <a:bodyPr lIns="45687" tIns="45687" rIns="45687" bIns="45687"/>
          <a:lstStyle>
            <a:lvl1pPr marL="341313" indent="-341313" defTabSz="912812">
              <a:lnSpc>
                <a:spcPct val="100000"/>
              </a:lnSpc>
              <a:defRPr sz="3200">
                <a:latin typeface="+mj-lt"/>
                <a:ea typeface="+mj-ea"/>
                <a:cs typeface="+mj-cs"/>
                <a:sym typeface="Helvetica"/>
              </a:defRPr>
            </a:lvl1pPr>
            <a:lvl2pPr marL="781957" indent="-324757" defTabSz="912812">
              <a:lnSpc>
                <a:spcPct val="100000"/>
              </a:lnSpc>
              <a:buChar char="–"/>
              <a:defRPr sz="3200">
                <a:latin typeface="+mj-lt"/>
                <a:ea typeface="+mj-ea"/>
                <a:cs typeface="+mj-cs"/>
                <a:sym typeface="Helvetica"/>
              </a:defRPr>
            </a:lvl2pPr>
            <a:lvl3pPr marL="1217083" indent="-302683" defTabSz="912812">
              <a:lnSpc>
                <a:spcPct val="100000"/>
              </a:lnSpc>
              <a:defRPr sz="3200">
                <a:latin typeface="+mj-lt"/>
                <a:ea typeface="+mj-ea"/>
                <a:cs typeface="+mj-cs"/>
                <a:sym typeface="Helvetica"/>
              </a:defRPr>
            </a:lvl3pPr>
            <a:lvl4pPr marL="1734820" indent="-363220" defTabSz="912812">
              <a:lnSpc>
                <a:spcPct val="100000"/>
              </a:lnSpc>
              <a:buChar char="–"/>
              <a:defRPr sz="3200">
                <a:latin typeface="+mj-lt"/>
                <a:ea typeface="+mj-ea"/>
                <a:cs typeface="+mj-cs"/>
                <a:sym typeface="Helvetica"/>
              </a:defRPr>
            </a:lvl4pPr>
            <a:lvl5pPr marL="2192020" indent="-363220" defTabSz="912812">
              <a:lnSpc>
                <a:spcPct val="100000"/>
              </a:lnSpc>
              <a:buChar char="»"/>
              <a:defRPr sz="32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2" name="Slide Number"/>
          <p:cNvSpPr txBox="1"/>
          <p:nvPr>
            <p:ph type="sldNum" sz="quarter" idx="2"/>
          </p:nvPr>
        </p:nvSpPr>
        <p:spPr>
          <a:xfrm>
            <a:off x="0" y="6559371"/>
            <a:ext cx="219914" cy="231077"/>
          </a:xfrm>
          <a:prstGeom prst="rect">
            <a:avLst/>
          </a:prstGeom>
        </p:spPr>
        <p:txBody>
          <a:bodyPr lIns="45687" tIns="45687" rIns="45687" bIns="45687"/>
          <a:lstStyle>
            <a:lvl1pPr algn="l">
              <a:defRPr sz="1000">
                <a:solidFill>
                  <a:schemeClr val="accent3">
                    <a:lumOff val="3886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7600" y="6231466"/>
            <a:ext cx="1219200" cy="338668"/>
          </a:xfrm>
          <a:prstGeom prst="rect">
            <a:avLst/>
          </a:prstGeom>
          <a:ln w="12700">
            <a:miter lim="400000"/>
          </a:ln>
        </p:spPr>
      </p:pic>
      <p:sp>
        <p:nvSpPr>
          <p:cNvPr id="1101" name="Isosceles Triangle 7"/>
          <p:cNvSpPr/>
          <p:nvPr/>
        </p:nvSpPr>
        <p:spPr>
          <a:xfrm rot="5400000">
            <a:off x="230716" y="556683"/>
            <a:ext cx="300568" cy="152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58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17AE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2" name="Title Text"/>
          <p:cNvSpPr txBox="1"/>
          <p:nvPr>
            <p:ph type="title"/>
          </p:nvPr>
        </p:nvSpPr>
        <p:spPr>
          <a:xfrm>
            <a:off x="685800" y="-25400"/>
            <a:ext cx="7924800" cy="1320800"/>
          </a:xfrm>
          <a:prstGeom prst="rect">
            <a:avLst/>
          </a:prstGeom>
        </p:spPr>
        <p:txBody>
          <a:bodyPr lIns="45687" tIns="45687" rIns="45687" bIns="45687"/>
          <a:lstStyle>
            <a:lvl1pPr defTabSz="912812">
              <a:lnSpc>
                <a:spcPct val="100000"/>
              </a:lnSpc>
              <a:defRPr b="1" sz="2800">
                <a:solidFill>
                  <a:srgbClr val="1D7FCB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03" name="Slide Number"/>
          <p:cNvSpPr txBox="1"/>
          <p:nvPr>
            <p:ph type="sldNum" sz="quarter" idx="2"/>
          </p:nvPr>
        </p:nvSpPr>
        <p:spPr>
          <a:xfrm>
            <a:off x="0" y="6559371"/>
            <a:ext cx="219914" cy="231077"/>
          </a:xfrm>
          <a:prstGeom prst="rect">
            <a:avLst/>
          </a:prstGeom>
        </p:spPr>
        <p:txBody>
          <a:bodyPr lIns="45687" tIns="45687" rIns="45687" bIns="45687"/>
          <a:lstStyle>
            <a:lvl1pPr algn="l">
              <a:defRPr sz="1000">
                <a:solidFill>
                  <a:schemeClr val="accent3">
                    <a:lumOff val="3886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7600" y="6231466"/>
            <a:ext cx="1219200" cy="33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2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3" name="Slide Number"/>
          <p:cNvSpPr txBox="1"/>
          <p:nvPr>
            <p:ph type="sldNum" sz="quarter" idx="2"/>
          </p:nvPr>
        </p:nvSpPr>
        <p:spPr>
          <a:xfrm>
            <a:off x="0" y="6559371"/>
            <a:ext cx="219914" cy="231077"/>
          </a:xfrm>
          <a:prstGeom prst="rect">
            <a:avLst/>
          </a:prstGeom>
        </p:spPr>
        <p:txBody>
          <a:bodyPr lIns="45687" tIns="45687" rIns="45687" bIns="45687"/>
          <a:lstStyle>
            <a:lvl1pPr algn="l">
              <a:defRPr sz="1000">
                <a:solidFill>
                  <a:schemeClr val="accent3">
                    <a:lumOff val="3886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7600" y="6231466"/>
            <a:ext cx="1219200" cy="33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2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3" name="Title Text"/>
          <p:cNvSpPr txBox="1"/>
          <p:nvPr>
            <p:ph type="title"/>
          </p:nvPr>
        </p:nvSpPr>
        <p:spPr>
          <a:xfrm>
            <a:off x="685800" y="770774"/>
            <a:ext cx="7924800" cy="5243797"/>
          </a:xfrm>
          <a:prstGeom prst="rect">
            <a:avLst/>
          </a:prstGeom>
        </p:spPr>
        <p:txBody>
          <a:bodyPr lIns="45687" tIns="45687" rIns="45687" bIns="45687"/>
          <a:lstStyle>
            <a:lvl1pPr algn="ctr" defTabSz="912812">
              <a:lnSpc>
                <a:spcPct val="100000"/>
              </a:lnSpc>
              <a:defRPr b="1" sz="6600">
                <a:solidFill>
                  <a:srgbClr val="FFFFF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24" name="Slide Number"/>
          <p:cNvSpPr txBox="1"/>
          <p:nvPr>
            <p:ph type="sldNum" sz="quarter" idx="2"/>
          </p:nvPr>
        </p:nvSpPr>
        <p:spPr>
          <a:xfrm>
            <a:off x="0" y="6559371"/>
            <a:ext cx="219914" cy="231077"/>
          </a:xfrm>
          <a:prstGeom prst="rect">
            <a:avLst/>
          </a:prstGeom>
        </p:spPr>
        <p:txBody>
          <a:bodyPr lIns="45687" tIns="45687" rIns="45687" bIns="45687"/>
          <a:lstStyle>
            <a:lvl1pPr algn="l">
              <a:defRPr sz="1000">
                <a:solidFill>
                  <a:schemeClr val="accent3">
                    <a:lumOff val="3886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Rectangle 3"/>
          <p:cNvSpPr/>
          <p:nvPr/>
        </p:nvSpPr>
        <p:spPr>
          <a:xfrm>
            <a:off x="0" y="857249"/>
            <a:ext cx="9144000" cy="5143502"/>
          </a:xfrm>
          <a:prstGeom prst="rect">
            <a:avLst/>
          </a:prstGeom>
          <a:solidFill>
            <a:schemeClr val="accent3">
              <a:lumOff val="38860"/>
            </a:scheme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9144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2" name="Slide Number"/>
          <p:cNvSpPr txBox="1"/>
          <p:nvPr>
            <p:ph type="sldNum" sz="quarter" idx="2"/>
          </p:nvPr>
        </p:nvSpPr>
        <p:spPr>
          <a:xfrm>
            <a:off x="0" y="5755827"/>
            <a:ext cx="197118" cy="208281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914400">
              <a:defRPr sz="1000">
                <a:solidFill>
                  <a:srgbClr val="A6A6A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Title Text"/>
          <p:cNvSpPr txBox="1"/>
          <p:nvPr>
            <p:ph type="title"/>
          </p:nvPr>
        </p:nvSpPr>
        <p:spPr>
          <a:xfrm>
            <a:off x="1143000" y="1200150"/>
            <a:ext cx="6858000" cy="857250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685765">
              <a:defRPr sz="2400">
                <a:solidFill>
                  <a:srgbClr val="92D050"/>
                </a:solidFill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40" name="Body Level One…"/>
          <p:cNvSpPr txBox="1"/>
          <p:nvPr>
            <p:ph type="body" sz="half" idx="1"/>
          </p:nvPr>
        </p:nvSpPr>
        <p:spPr>
          <a:xfrm>
            <a:off x="1143000" y="2228850"/>
            <a:ext cx="6858000" cy="3200400"/>
          </a:xfrm>
          <a:prstGeom prst="rect">
            <a:avLst/>
          </a:prstGeom>
        </p:spPr>
        <p:txBody>
          <a:bodyPr lIns="34289" tIns="34289" rIns="34289" bIns="34289"/>
          <a:lstStyle>
            <a:lvl1pPr marL="160012" indent="-160012" defTabSz="685765">
              <a:spcBef>
                <a:spcPts val="1300"/>
              </a:spcBef>
              <a:buClr>
                <a:srgbClr val="92D050"/>
              </a:buClr>
              <a:defRPr sz="14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458935" indent="-184629" defTabSz="685765">
              <a:spcBef>
                <a:spcPts val="1300"/>
              </a:spcBef>
              <a:buClr>
                <a:srgbClr val="92D050"/>
              </a:buClr>
              <a:defRPr sz="14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714339" indent="-200015" defTabSz="685765">
              <a:spcBef>
                <a:spcPts val="1300"/>
              </a:spcBef>
              <a:buClr>
                <a:srgbClr val="92D050"/>
              </a:buClr>
              <a:defRPr sz="14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994360" indent="-240018" defTabSz="685765">
              <a:spcBef>
                <a:spcPts val="1300"/>
              </a:spcBef>
              <a:buClr>
                <a:srgbClr val="92D050"/>
              </a:buClr>
              <a:defRPr sz="14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1200090" indent="-240018" defTabSz="685765">
              <a:spcBef>
                <a:spcPts val="1300"/>
              </a:spcBef>
              <a:buClr>
                <a:srgbClr val="92D050"/>
              </a:buClr>
              <a:defRPr sz="14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1" name="Slide Number"/>
          <p:cNvSpPr txBox="1"/>
          <p:nvPr>
            <p:ph type="sldNum" sz="quarter" idx="2"/>
          </p:nvPr>
        </p:nvSpPr>
        <p:spPr>
          <a:xfrm>
            <a:off x="7813159" y="5627926"/>
            <a:ext cx="187842" cy="195581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8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Title Text"/>
          <p:cNvSpPr txBox="1"/>
          <p:nvPr>
            <p:ph type="title"/>
          </p:nvPr>
        </p:nvSpPr>
        <p:spPr>
          <a:xfrm>
            <a:off x="628650" y="1131092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149" name="Body Level One…"/>
          <p:cNvSpPr txBox="1"/>
          <p:nvPr>
            <p:ph type="body" idx="1"/>
          </p:nvPr>
        </p:nvSpPr>
        <p:spPr>
          <a:xfrm>
            <a:off x="628650" y="2226467"/>
            <a:ext cx="7886700" cy="3263509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8" indent="-320038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0" name="Slide Number"/>
          <p:cNvSpPr txBox="1"/>
          <p:nvPr>
            <p:ph type="sldNum" sz="quarter" idx="2"/>
          </p:nvPr>
        </p:nvSpPr>
        <p:spPr>
          <a:xfrm>
            <a:off x="8274232" y="5638245"/>
            <a:ext cx="241121" cy="24637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Title Text"/>
          <p:cNvSpPr txBox="1"/>
          <p:nvPr>
            <p:ph type="title"/>
          </p:nvPr>
        </p:nvSpPr>
        <p:spPr>
          <a:xfrm>
            <a:off x="444500" y="860425"/>
            <a:ext cx="8229601" cy="731841"/>
          </a:xfrm>
          <a:prstGeom prst="rect">
            <a:avLst/>
          </a:prstGeom>
        </p:spPr>
        <p:txBody>
          <a:bodyPr lIns="34288" tIns="34288" rIns="34288" bIns="34288" anchor="t"/>
          <a:lstStyle>
            <a:lvl1pPr algn="ctr" defTabSz="914400">
              <a:lnSpc>
                <a:spcPct val="100000"/>
              </a:lnSpc>
              <a:defRPr sz="44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8" name="Body Level One…"/>
          <p:cNvSpPr txBox="1"/>
          <p:nvPr>
            <p:ph type="body" idx="1"/>
          </p:nvPr>
        </p:nvSpPr>
        <p:spPr>
          <a:xfrm>
            <a:off x="457200" y="1695480"/>
            <a:ext cx="8229600" cy="3756026"/>
          </a:xfrm>
          <a:prstGeom prst="rect">
            <a:avLst/>
          </a:prstGeom>
        </p:spPr>
        <p:txBody>
          <a:bodyPr lIns="34288" tIns="34288" rIns="34288" bIns="34288"/>
          <a:lstStyle>
            <a:lvl1pPr marL="342900" indent="-342900" defTabSz="914400">
              <a:lnSpc>
                <a:spcPct val="100000"/>
              </a:lnSpc>
              <a:buChar char="»"/>
              <a:defRPr sz="3200"/>
            </a:lvl1pPr>
            <a:lvl2pPr marL="782637" indent="-325437" defTabSz="914400">
              <a:lnSpc>
                <a:spcPct val="100000"/>
              </a:lnSpc>
              <a:buChar char="–"/>
              <a:defRPr sz="3200"/>
            </a:lvl2pPr>
            <a:lvl3pPr marL="1219200" indent="-304800" defTabSz="914400">
              <a:lnSpc>
                <a:spcPct val="100000"/>
              </a:lnSpc>
              <a:defRPr sz="3200"/>
            </a:lvl3pPr>
            <a:lvl4pPr marL="1736725" indent="-365125" defTabSz="914400">
              <a:lnSpc>
                <a:spcPct val="100000"/>
              </a:lnSpc>
              <a:buChar char="–"/>
              <a:defRPr sz="3200"/>
            </a:lvl4pPr>
            <a:lvl5pPr marL="2235200" indent="-406400" defTabSz="914400">
              <a:lnSpc>
                <a:spcPct val="100000"/>
              </a:lnSpc>
              <a:buChar char="»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9" name="Slide Number"/>
          <p:cNvSpPr txBox="1"/>
          <p:nvPr>
            <p:ph type="sldNum" sz="quarter" idx="2"/>
          </p:nvPr>
        </p:nvSpPr>
        <p:spPr>
          <a:xfrm>
            <a:off x="6232162" y="5456875"/>
            <a:ext cx="321040" cy="335278"/>
          </a:xfrm>
          <a:prstGeom prst="rect">
            <a:avLst/>
          </a:prstGeom>
        </p:spPr>
        <p:txBody>
          <a:bodyPr lIns="34288" tIns="34288" rIns="34288" bIns="34288"/>
          <a:lstStyle>
            <a:lvl1pPr defTabSz="914400">
              <a:defRPr sz="18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sz="quarter" idx="1"/>
          </p:nvPr>
        </p:nvSpPr>
        <p:spPr>
          <a:xfrm>
            <a:off x="623887" y="4589464"/>
            <a:ext cx="7886701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7" name="Body Level One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6" name="Body Level One…"/>
          <p:cNvSpPr txBox="1"/>
          <p:nvPr>
            <p:ph type="body" sz="quarter" idx="1"/>
          </p:nvPr>
        </p:nvSpPr>
        <p:spPr>
          <a:xfrm>
            <a:off x="629841" y="1681163"/>
            <a:ext cx="3868342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1800"/>
            </a:lvl1pPr>
            <a:lvl2pPr marL="0" indent="0">
              <a:buSzTx/>
              <a:buFontTx/>
              <a:buNone/>
              <a:defRPr b="1" sz="1800"/>
            </a:lvl2pPr>
            <a:lvl3pPr marL="0" indent="0">
              <a:buSzTx/>
              <a:buFontTx/>
              <a:buNone/>
              <a:defRPr b="1" sz="1800"/>
            </a:lvl3pPr>
            <a:lvl4pPr marL="0" indent="0">
              <a:buSzTx/>
              <a:buFontTx/>
              <a:buNone/>
              <a:defRPr b="1" sz="1800"/>
            </a:lvl4pPr>
            <a:lvl5pPr marL="0" indent="0">
              <a:buSzTx/>
              <a:buFontTx/>
              <a:buNone/>
              <a:defRPr b="1"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Text Placeholder 4"/>
          <p:cNvSpPr/>
          <p:nvPr>
            <p:ph type="body" sz="quarter" idx="13"/>
          </p:nvPr>
        </p:nvSpPr>
        <p:spPr>
          <a:xfrm>
            <a:off x="4629150" y="1681163"/>
            <a:ext cx="3887393" cy="823914"/>
          </a:xfrm>
          <a:prstGeom prst="rect">
            <a:avLst/>
          </a:prstGeom>
        </p:spPr>
        <p:txBody>
          <a:bodyPr anchor="b"/>
          <a:lstStyle/>
          <a:p>
            <a:pPr marL="342900" indent="-342900" defTabSz="914400">
              <a:lnSpc>
                <a:spcPct val="100000"/>
              </a:lnSpc>
              <a:buChar char="»"/>
              <a:defRPr sz="3200"/>
            </a:pP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131" name="Body Level One…"/>
          <p:cNvSpPr txBox="1"/>
          <p:nvPr>
            <p:ph type="body" sz="half" idx="1"/>
          </p:nvPr>
        </p:nvSpPr>
        <p:spPr>
          <a:xfrm>
            <a:off x="3887391" y="987425"/>
            <a:ext cx="4629152" cy="487362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2" indent="-195942">
              <a:defRPr sz="2400"/>
            </a:lvl2pPr>
            <a:lvl3pPr marL="914400" indent="-228600">
              <a:defRPr sz="2400"/>
            </a:lvl3pPr>
            <a:lvl4pPr marL="1303019" indent="-274319">
              <a:defRPr sz="2400"/>
            </a:lvl4pPr>
            <a:lvl5pPr marL="1645920" indent="-274319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Text Placeholder 3"/>
          <p:cNvSpPr/>
          <p:nvPr>
            <p:ph type="body" sz="quarter" idx="13"/>
          </p:nvPr>
        </p:nvSpPr>
        <p:spPr>
          <a:xfrm>
            <a:off x="629839" y="2057400"/>
            <a:ext cx="2949182" cy="3811588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lnSpc>
                <a:spcPct val="100000"/>
              </a:lnSpc>
              <a:buChar char="»"/>
              <a:defRPr sz="3200"/>
            </a:pPr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141" name="Picture Placeholder 2"/>
          <p:cNvSpPr/>
          <p:nvPr>
            <p:ph type="pic" sz="half" idx="13"/>
          </p:nvPr>
        </p:nvSpPr>
        <p:spPr>
          <a:xfrm>
            <a:off x="3887391" y="987425"/>
            <a:ext cx="462915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Body Level One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0">
              <a:buSzTx/>
              <a:buFontTx/>
              <a:buNone/>
              <a:defRPr sz="1200"/>
            </a:lvl2pPr>
            <a:lvl3pPr marL="0" indent="0">
              <a:buSzTx/>
              <a:buFontTx/>
              <a:buNone/>
              <a:defRPr sz="1200"/>
            </a:lvl3pPr>
            <a:lvl4pPr marL="0" indent="0">
              <a:buSzTx/>
              <a:buFontTx/>
              <a:buNone/>
              <a:defRPr sz="1200"/>
            </a:lvl4pPr>
            <a:lvl5pPr marL="0" indent="0">
              <a:buSzTx/>
              <a:buFontTx/>
              <a:buNone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/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/>
          <p:nvPr>
            <p:ph type="sldNum" sz="quarter" idx="2"/>
          </p:nvPr>
        </p:nvSpPr>
        <p:spPr>
          <a:xfrm>
            <a:off x="8436142" y="6416994"/>
            <a:ext cx="250658" cy="2438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/>
          <p:nvPr>
            <p:ph type="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0" algn="ctr" defTabSz="9144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0" algn="ctr" defTabSz="9144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0" algn="ctr" defTabSz="9144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0" algn="ctr" defTabSz="9144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6289222" y="6221732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/>
          <p:nvPr>
            <p:ph type="title"/>
          </p:nvPr>
        </p:nvSpPr>
        <p:spPr>
          <a:xfrm>
            <a:off x="444500" y="4233"/>
            <a:ext cx="8229600" cy="975786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5" name="Body Level One…"/>
          <p:cNvSpPr txBox="1"/>
          <p:nvPr>
            <p:ph type="body" idx="1"/>
          </p:nvPr>
        </p:nvSpPr>
        <p:spPr>
          <a:xfrm>
            <a:off x="457200" y="1117600"/>
            <a:ext cx="8229600" cy="5008036"/>
          </a:xfrm>
          <a:prstGeom prst="rect">
            <a:avLst/>
          </a:prstGeom>
        </p:spPr>
        <p:txBody>
          <a:bodyPr/>
          <a:lstStyle>
            <a:lvl1pPr marL="342900" indent="-342900" defTabSz="914400">
              <a:lnSpc>
                <a:spcPct val="100000"/>
              </a:lnSpc>
              <a:defRPr sz="3200"/>
            </a:lvl1pPr>
            <a:lvl2pPr marL="783771" indent="-326571" defTabSz="914400">
              <a:lnSpc>
                <a:spcPct val="100000"/>
              </a:lnSpc>
              <a:buChar char="–"/>
              <a:defRPr sz="3200"/>
            </a:lvl2pPr>
            <a:lvl3pPr marL="1219200" indent="-304800" defTabSz="914400">
              <a:lnSpc>
                <a:spcPct val="100000"/>
              </a:lnSpc>
              <a:defRPr sz="3200"/>
            </a:lvl3pPr>
            <a:lvl4pPr marL="1737360" indent="-365760" defTabSz="914400">
              <a:lnSpc>
                <a:spcPct val="100000"/>
              </a:lnSpc>
              <a:buChar char="–"/>
              <a:defRPr sz="3200"/>
            </a:lvl4pPr>
            <a:lvl5pPr marL="2194560" indent="-365760" defTabSz="914400">
              <a:lnSpc>
                <a:spcPct val="100000"/>
              </a:lnSpc>
              <a:buChar char="»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6289222" y="6221732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Text"/>
          <p:cNvSpPr txBox="1"/>
          <p:nvPr>
            <p:ph type="title"/>
          </p:nvPr>
        </p:nvSpPr>
        <p:spPr>
          <a:xfrm>
            <a:off x="892969" y="1151929"/>
            <a:ext cx="7358065" cy="232172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ctr" defTabSz="914400">
              <a:lnSpc>
                <a:spcPct val="100000"/>
              </a:lnSpc>
              <a:defRPr sz="44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4" name="Body Level One…"/>
          <p:cNvSpPr txBox="1"/>
          <p:nvPr>
            <p:ph type="body" sz="quarter" idx="1"/>
          </p:nvPr>
        </p:nvSpPr>
        <p:spPr>
          <a:xfrm>
            <a:off x="892969" y="3536155"/>
            <a:ext cx="7358065" cy="79474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/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/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/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/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8422824" y="6404294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/>
          <p:nvPr>
            <p:ph type="title"/>
          </p:nvPr>
        </p:nvSpPr>
        <p:spPr>
          <a:xfrm>
            <a:off x="1476375" y="1502569"/>
            <a:ext cx="6172202" cy="548881"/>
          </a:xfrm>
          <a:prstGeom prst="rect">
            <a:avLst/>
          </a:prstGeom>
        </p:spPr>
        <p:txBody>
          <a:bodyPr lIns="25716" tIns="25716" rIns="25716" bIns="25716" anchor="t"/>
          <a:lstStyle>
            <a:lvl1pPr algn="ctr" defTabSz="914400">
              <a:lnSpc>
                <a:spcPct val="100000"/>
              </a:lnSpc>
              <a:defRPr sz="44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3" name="Body Level One…"/>
          <p:cNvSpPr txBox="1"/>
          <p:nvPr>
            <p:ph type="body" sz="half" idx="1"/>
          </p:nvPr>
        </p:nvSpPr>
        <p:spPr>
          <a:xfrm>
            <a:off x="1485900" y="2128859"/>
            <a:ext cx="6172200" cy="2817021"/>
          </a:xfrm>
          <a:prstGeom prst="rect">
            <a:avLst/>
          </a:prstGeom>
        </p:spPr>
        <p:txBody>
          <a:bodyPr lIns="25716" tIns="25716" rIns="25716" bIns="25716"/>
          <a:lstStyle>
            <a:lvl1pPr marL="342900" indent="-342900" defTabSz="914400">
              <a:lnSpc>
                <a:spcPct val="100000"/>
              </a:lnSpc>
              <a:buChar char="»"/>
              <a:defRPr sz="3200"/>
            </a:lvl1pPr>
            <a:lvl2pPr marL="782637" indent="-325437" defTabSz="914400">
              <a:lnSpc>
                <a:spcPct val="100000"/>
              </a:lnSpc>
              <a:buChar char="–"/>
              <a:defRPr sz="3200"/>
            </a:lvl2pPr>
            <a:lvl3pPr marL="1219200" indent="-304800" defTabSz="914400">
              <a:lnSpc>
                <a:spcPct val="100000"/>
              </a:lnSpc>
              <a:defRPr sz="3200"/>
            </a:lvl3pPr>
            <a:lvl4pPr marL="1736725" indent="-365125" defTabSz="914400">
              <a:lnSpc>
                <a:spcPct val="100000"/>
              </a:lnSpc>
              <a:buChar char="–"/>
              <a:defRPr sz="3200"/>
            </a:lvl4pPr>
            <a:lvl5pPr marL="2235200" indent="-406400" defTabSz="914400">
              <a:lnSpc>
                <a:spcPct val="100000"/>
              </a:lnSpc>
              <a:buChar char="»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5754005" y="4916568"/>
            <a:ext cx="303895" cy="318133"/>
          </a:xfrm>
          <a:prstGeom prst="rect">
            <a:avLst/>
          </a:prstGeom>
        </p:spPr>
        <p:txBody>
          <a:bodyPr lIns="25715" tIns="25715" rIns="25715" bIns="25715"/>
          <a:lstStyle>
            <a:lvl1pPr defTabSz="914400">
              <a:defRPr sz="18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211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12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13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14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15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16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17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18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19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20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222" name="Title Text"/>
          <p:cNvSpPr txBox="1"/>
          <p:nvPr>
            <p:ph type="title"/>
          </p:nvPr>
        </p:nvSpPr>
        <p:spPr>
          <a:xfrm>
            <a:off x="508000" y="609600"/>
            <a:ext cx="6447503" cy="1320800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342900">
              <a:lnSpc>
                <a:spcPct val="100000"/>
              </a:lnSpc>
              <a:defRPr sz="27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3" name="Body Level One…"/>
          <p:cNvSpPr txBox="1"/>
          <p:nvPr>
            <p:ph type="body" sz="half" idx="1"/>
          </p:nvPr>
        </p:nvSpPr>
        <p:spPr>
          <a:xfrm>
            <a:off x="508000" y="2160590"/>
            <a:ext cx="6447503" cy="3880773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84000" indent="-241101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06234" indent="-220436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287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Text"/>
          <p:cNvSpPr txBox="1"/>
          <p:nvPr>
            <p:ph type="title"/>
          </p:nvPr>
        </p:nvSpPr>
        <p:spPr>
          <a:xfrm>
            <a:off x="1476375" y="860425"/>
            <a:ext cx="6172200" cy="731840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ctr" defTabSz="914400">
              <a:lnSpc>
                <a:spcPct val="100000"/>
              </a:lnSpc>
              <a:defRPr sz="44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2" name="Body Level One…"/>
          <p:cNvSpPr txBox="1"/>
          <p:nvPr>
            <p:ph type="body" sz="half" idx="1"/>
          </p:nvPr>
        </p:nvSpPr>
        <p:spPr>
          <a:xfrm>
            <a:off x="1485900" y="1695480"/>
            <a:ext cx="6172200" cy="3756027"/>
          </a:xfrm>
          <a:prstGeom prst="rect">
            <a:avLst/>
          </a:prstGeom>
        </p:spPr>
        <p:txBody>
          <a:bodyPr lIns="34289" tIns="34289" rIns="34289" bIns="34289"/>
          <a:lstStyle>
            <a:lvl1pPr marL="342900" indent="-342900" defTabSz="914400">
              <a:lnSpc>
                <a:spcPct val="100000"/>
              </a:lnSpc>
              <a:buChar char="»"/>
              <a:defRPr sz="3200"/>
            </a:lvl1pPr>
            <a:lvl2pPr marL="782637" indent="-325437" defTabSz="914400">
              <a:lnSpc>
                <a:spcPct val="100000"/>
              </a:lnSpc>
              <a:buChar char="–"/>
              <a:defRPr sz="3200"/>
            </a:lvl2pPr>
            <a:lvl3pPr marL="1219200" indent="-304800" defTabSz="914400">
              <a:lnSpc>
                <a:spcPct val="100000"/>
              </a:lnSpc>
              <a:defRPr sz="3200"/>
            </a:lvl3pPr>
            <a:lvl4pPr marL="1736725" indent="-365125" defTabSz="914400">
              <a:lnSpc>
                <a:spcPct val="100000"/>
              </a:lnSpc>
              <a:buChar char="–"/>
              <a:defRPr sz="3200"/>
            </a:lvl4pPr>
            <a:lvl5pPr marL="2235200" indent="-406400" defTabSz="914400">
              <a:lnSpc>
                <a:spcPct val="100000"/>
              </a:lnSpc>
              <a:buChar char="»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5816780" y="5501323"/>
            <a:ext cx="241121" cy="246379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roup 6"/>
          <p:cNvGrpSpPr/>
          <p:nvPr/>
        </p:nvGrpSpPr>
        <p:grpSpPr>
          <a:xfrm>
            <a:off x="-5" y="850897"/>
            <a:ext cx="9144007" cy="5149858"/>
            <a:chOff x="0" y="0"/>
            <a:chExt cx="9144006" cy="5149856"/>
          </a:xfrm>
        </p:grpSpPr>
        <p:sp>
          <p:nvSpPr>
            <p:cNvPr id="240" name="Straight Connector 19"/>
            <p:cNvSpPr/>
            <p:nvPr/>
          </p:nvSpPr>
          <p:spPr>
            <a:xfrm>
              <a:off x="7028262" y="6348"/>
              <a:ext cx="914403" cy="5143509"/>
            </a:xfrm>
            <a:prstGeom prst="line">
              <a:avLst/>
            </a:prstGeom>
            <a:noFill/>
            <a:ln w="317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41" name="Straight Connector 20"/>
            <p:cNvSpPr/>
            <p:nvPr/>
          </p:nvSpPr>
          <p:spPr>
            <a:xfrm flipH="1">
              <a:off x="5568953" y="2767411"/>
              <a:ext cx="3572672" cy="2382444"/>
            </a:xfrm>
            <a:prstGeom prst="line">
              <a:avLst/>
            </a:prstGeom>
            <a:noFill/>
            <a:ln w="317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42" name="Rectangle 23"/>
            <p:cNvSpPr/>
            <p:nvPr/>
          </p:nvSpPr>
          <p:spPr>
            <a:xfrm>
              <a:off x="6886109" y="-1"/>
              <a:ext cx="2255516" cy="514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43" name="Rectangle 25"/>
            <p:cNvSpPr/>
            <p:nvPr/>
          </p:nvSpPr>
          <p:spPr>
            <a:xfrm>
              <a:off x="7202583" y="-1"/>
              <a:ext cx="1941423" cy="514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44" name="Isosceles Triangle 23"/>
            <p:cNvSpPr/>
            <p:nvPr/>
          </p:nvSpPr>
          <p:spPr>
            <a:xfrm>
              <a:off x="6699252" y="2292350"/>
              <a:ext cx="2444754" cy="285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45" name="Rectangle 27"/>
            <p:cNvSpPr/>
            <p:nvPr/>
          </p:nvSpPr>
          <p:spPr>
            <a:xfrm>
              <a:off x="7000878" y="-1"/>
              <a:ext cx="2140749" cy="514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46" name="Rectangle 28"/>
            <p:cNvSpPr/>
            <p:nvPr/>
          </p:nvSpPr>
          <p:spPr>
            <a:xfrm>
              <a:off x="8174050" y="-1"/>
              <a:ext cx="967575" cy="514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47" name="Rectangle 29"/>
            <p:cNvSpPr/>
            <p:nvPr/>
          </p:nvSpPr>
          <p:spPr>
            <a:xfrm>
              <a:off x="8204251" y="-1"/>
              <a:ext cx="937374" cy="514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48" name="Isosceles Triangle 27"/>
            <p:cNvSpPr/>
            <p:nvPr/>
          </p:nvSpPr>
          <p:spPr>
            <a:xfrm>
              <a:off x="7778753" y="2698751"/>
              <a:ext cx="1362874" cy="245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249" name="Isosceles Triangle 28"/>
            <p:cNvSpPr/>
            <p:nvPr/>
          </p:nvSpPr>
          <p:spPr>
            <a:xfrm>
              <a:off x="-1" y="3016251"/>
              <a:ext cx="336553" cy="213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251" name="Title Text"/>
          <p:cNvSpPr txBox="1"/>
          <p:nvPr>
            <p:ph type="title"/>
          </p:nvPr>
        </p:nvSpPr>
        <p:spPr>
          <a:xfrm>
            <a:off x="507998" y="1314450"/>
            <a:ext cx="6447504" cy="990600"/>
          </a:xfrm>
          <a:prstGeom prst="rect">
            <a:avLst/>
          </a:prstGeom>
        </p:spPr>
        <p:txBody>
          <a:bodyPr lIns="34287" tIns="34287" rIns="34287" bIns="34287" anchor="t"/>
          <a:lstStyle>
            <a:lvl1pPr defTabSz="457200">
              <a:lnSpc>
                <a:spcPct val="100000"/>
              </a:lnSpc>
              <a:defRPr sz="3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2" name="Body Level One…"/>
          <p:cNvSpPr txBox="1"/>
          <p:nvPr>
            <p:ph type="body" sz="half" idx="1"/>
          </p:nvPr>
        </p:nvSpPr>
        <p:spPr>
          <a:xfrm>
            <a:off x="507998" y="2477691"/>
            <a:ext cx="6447504" cy="2910582"/>
          </a:xfrm>
          <a:prstGeom prst="rect">
            <a:avLst/>
          </a:prstGeom>
        </p:spPr>
        <p:txBody>
          <a:bodyPr lIns="34287" tIns="34287" rIns="34287" bIns="34287"/>
          <a:lstStyle>
            <a:lvl1pPr marL="342900" indent="-342900" defTabSz="4572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Tx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Tx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Tx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Tx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Tx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xfrm>
            <a:off x="6754346" y="5427406"/>
            <a:ext cx="201158" cy="195577"/>
          </a:xfrm>
          <a:prstGeom prst="rect">
            <a:avLst/>
          </a:prstGeom>
        </p:spPr>
        <p:txBody>
          <a:bodyPr lIns="34287" tIns="34287" rIns="34287" bIns="34287"/>
          <a:lstStyle>
            <a:lvl1pPr>
              <a:defRPr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Number"/>
          <p:cNvSpPr txBox="1"/>
          <p:nvPr>
            <p:ph type="sldNum" sz="quarter" idx="2"/>
          </p:nvPr>
        </p:nvSpPr>
        <p:spPr>
          <a:xfrm>
            <a:off x="8422824" y="6404294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8436144" y="6416994"/>
            <a:ext cx="250658" cy="2438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8422822" y="6404294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lide Number"/>
          <p:cNvSpPr txBox="1"/>
          <p:nvPr>
            <p:ph type="sldNum" sz="quarter" idx="2"/>
          </p:nvPr>
        </p:nvSpPr>
        <p:spPr>
          <a:xfrm>
            <a:off x="8436142" y="6416994"/>
            <a:ext cx="250658" cy="2438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Number"/>
          <p:cNvSpPr txBox="1"/>
          <p:nvPr>
            <p:ph type="sldNum" sz="quarter" idx="2"/>
          </p:nvPr>
        </p:nvSpPr>
        <p:spPr>
          <a:xfrm>
            <a:off x="8422824" y="6404294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lide Number"/>
          <p:cNvSpPr txBox="1"/>
          <p:nvPr>
            <p:ph type="sldNum" sz="quarter" idx="2"/>
          </p:nvPr>
        </p:nvSpPr>
        <p:spPr>
          <a:xfrm>
            <a:off x="8422824" y="6404294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18"/>
          <p:cNvSpPr/>
          <p:nvPr/>
        </p:nvSpPr>
        <p:spPr>
          <a:xfrm>
            <a:off x="-2" y="-1"/>
            <a:ext cx="9144004" cy="1109664"/>
          </a:xfrm>
          <a:prstGeom prst="rect">
            <a:avLst/>
          </a:prstGeom>
          <a:gradFill>
            <a:gsLst>
              <a:gs pos="0">
                <a:srgbClr val="5191CD"/>
              </a:gs>
              <a:gs pos="100000">
                <a:srgbClr val="25435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400"/>
              </a:spcBef>
              <a:defRPr sz="24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96" name="Shape 19"/>
          <p:cNvSpPr/>
          <p:nvPr/>
        </p:nvSpPr>
        <p:spPr>
          <a:xfrm>
            <a:off x="0" y="0"/>
            <a:ext cx="9144000" cy="82550"/>
          </a:xfrm>
          <a:prstGeom prst="rect">
            <a:avLst/>
          </a:prstGeom>
          <a:gradFill>
            <a:gsLst>
              <a:gs pos="0">
                <a:srgbClr val="192D40"/>
              </a:gs>
              <a:gs pos="100000">
                <a:srgbClr val="2E5477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400"/>
              </a:spcBef>
              <a:defRPr sz="24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97" name="Shape 20"/>
          <p:cNvSpPr txBox="1"/>
          <p:nvPr/>
        </p:nvSpPr>
        <p:spPr>
          <a:xfrm>
            <a:off x="355599" y="6650038"/>
            <a:ext cx="2395541" cy="20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© 2004-2014 Primerica/47581/4.14/US/11POL55-8</a:t>
            </a:r>
          </a:p>
        </p:txBody>
      </p:sp>
      <p:pic>
        <p:nvPicPr>
          <p:cNvPr id="298" name="PRIMERICA R LOGO small.jpeg" descr="PRIMERICA R LOGO small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7250" y="6365875"/>
            <a:ext cx="1525588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lide Number"/>
          <p:cNvSpPr txBox="1"/>
          <p:nvPr>
            <p:ph type="sldNum" sz="quarter" idx="2"/>
          </p:nvPr>
        </p:nvSpPr>
        <p:spPr>
          <a:xfrm>
            <a:off x="0" y="6426200"/>
            <a:ext cx="237338" cy="23113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1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Number"/>
          <p:cNvSpPr txBox="1"/>
          <p:nvPr>
            <p:ph type="sldNum" sz="quarter" idx="2"/>
          </p:nvPr>
        </p:nvSpPr>
        <p:spPr>
          <a:xfrm>
            <a:off x="8422824" y="6405088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lide Number"/>
          <p:cNvSpPr txBox="1"/>
          <p:nvPr>
            <p:ph type="sldNum" sz="quarter" idx="2"/>
          </p:nvPr>
        </p:nvSpPr>
        <p:spPr>
          <a:xfrm>
            <a:off x="6289223" y="6221732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lide Number"/>
          <p:cNvSpPr txBox="1"/>
          <p:nvPr>
            <p:ph type="sldNum" sz="quarter" idx="2"/>
          </p:nvPr>
        </p:nvSpPr>
        <p:spPr>
          <a:xfrm>
            <a:off x="8413148" y="6406787"/>
            <a:ext cx="273652" cy="26425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lide Number"/>
          <p:cNvSpPr txBox="1"/>
          <p:nvPr>
            <p:ph type="sldNum" sz="quarter" idx="2"/>
          </p:nvPr>
        </p:nvSpPr>
        <p:spPr>
          <a:xfrm>
            <a:off x="8413148" y="6406787"/>
            <a:ext cx="273652" cy="26425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lide Number"/>
          <p:cNvSpPr txBox="1"/>
          <p:nvPr>
            <p:ph type="sldNum" sz="quarter" idx="2"/>
          </p:nvPr>
        </p:nvSpPr>
        <p:spPr>
          <a:xfrm>
            <a:off x="916973" y="6641737"/>
            <a:ext cx="273652" cy="26425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Number"/>
          <p:cNvSpPr txBox="1"/>
          <p:nvPr>
            <p:ph type="sldNum" sz="quarter" idx="2"/>
          </p:nvPr>
        </p:nvSpPr>
        <p:spPr>
          <a:xfrm>
            <a:off x="8413148" y="6406787"/>
            <a:ext cx="273652" cy="26425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18"/>
          <p:cNvSpPr/>
          <p:nvPr/>
        </p:nvSpPr>
        <p:spPr>
          <a:xfrm>
            <a:off x="-2" y="-1"/>
            <a:ext cx="9144004" cy="1109664"/>
          </a:xfrm>
          <a:prstGeom prst="rect">
            <a:avLst/>
          </a:prstGeom>
          <a:gradFill>
            <a:gsLst>
              <a:gs pos="0">
                <a:srgbClr val="5191CD"/>
              </a:gs>
              <a:gs pos="100000">
                <a:srgbClr val="25435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400"/>
              </a:spcBef>
              <a:defRPr sz="24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33" name="Shape 19"/>
          <p:cNvSpPr/>
          <p:nvPr/>
        </p:nvSpPr>
        <p:spPr>
          <a:xfrm>
            <a:off x="0" y="0"/>
            <a:ext cx="9144000" cy="82550"/>
          </a:xfrm>
          <a:prstGeom prst="rect">
            <a:avLst/>
          </a:prstGeom>
          <a:gradFill>
            <a:gsLst>
              <a:gs pos="0">
                <a:srgbClr val="192D40"/>
              </a:gs>
              <a:gs pos="100000">
                <a:srgbClr val="2E5477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400"/>
              </a:spcBef>
              <a:defRPr sz="24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34" name="Shape 20"/>
          <p:cNvSpPr txBox="1"/>
          <p:nvPr/>
        </p:nvSpPr>
        <p:spPr>
          <a:xfrm>
            <a:off x="355599" y="6650038"/>
            <a:ext cx="2395541" cy="20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© 2004-2014 Primerica/47581/4.14/US/11POL55-8</a:t>
            </a:r>
          </a:p>
        </p:txBody>
      </p:sp>
      <p:pic>
        <p:nvPicPr>
          <p:cNvPr id="35" name="PRIMERICA R LOGO small.jpeg" descr="PRIMERICA R LOGO small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7250" y="6365875"/>
            <a:ext cx="1525588" cy="33814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0" y="6426200"/>
            <a:ext cx="237338" cy="23113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1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itle Text"/>
          <p:cNvSpPr txBox="1"/>
          <p:nvPr>
            <p:ph type="title"/>
          </p:nvPr>
        </p:nvSpPr>
        <p:spPr>
          <a:xfrm>
            <a:off x="444500" y="4233"/>
            <a:ext cx="8229600" cy="975786"/>
          </a:xfrm>
          <a:prstGeom prst="rect">
            <a:avLst/>
          </a:prstGeom>
        </p:spPr>
        <p:txBody>
          <a:bodyPr lIns="91422" tIns="91422" rIns="91422" bIns="91422" anchor="t"/>
          <a:lstStyle>
            <a:lvl1pPr algn="ctr" defTabSz="914400">
              <a:lnSpc>
                <a:spcPct val="100000"/>
              </a:lnSpc>
              <a:defRPr sz="44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9" name="Body Level One…"/>
          <p:cNvSpPr txBox="1"/>
          <p:nvPr>
            <p:ph type="body" idx="1"/>
          </p:nvPr>
        </p:nvSpPr>
        <p:spPr>
          <a:xfrm>
            <a:off x="457200" y="1117640"/>
            <a:ext cx="8229600" cy="5008032"/>
          </a:xfrm>
          <a:prstGeom prst="rect">
            <a:avLst/>
          </a:prstGeom>
        </p:spPr>
        <p:txBody>
          <a:bodyPr lIns="91422" tIns="91422" rIns="91422" bIns="91422"/>
          <a:lstStyle>
            <a:lvl1pPr marL="342900" indent="-139700" defTabSz="914400">
              <a:lnSpc>
                <a:spcPct val="100000"/>
              </a:lnSpc>
              <a:buClr>
                <a:srgbClr val="000000"/>
              </a:buClr>
              <a:buChar char="»"/>
              <a:defRPr sz="3200"/>
            </a:lvl1pPr>
            <a:lvl2pPr marL="782637" indent="-122237" defTabSz="914400">
              <a:lnSpc>
                <a:spcPct val="100000"/>
              </a:lnSpc>
              <a:buClr>
                <a:srgbClr val="000000"/>
              </a:buClr>
              <a:buChar char="–"/>
              <a:defRPr sz="3200"/>
            </a:lvl2pPr>
            <a:lvl3pPr marL="1219200" indent="-101600" defTabSz="914400">
              <a:lnSpc>
                <a:spcPct val="100000"/>
              </a:lnSpc>
              <a:buClr>
                <a:srgbClr val="000000"/>
              </a:buClr>
              <a:defRPr sz="3200"/>
            </a:lvl3pPr>
            <a:lvl4pPr marL="1736725" indent="-161925" defTabSz="914400">
              <a:lnSpc>
                <a:spcPct val="100000"/>
              </a:lnSpc>
              <a:buClr>
                <a:srgbClr val="000000"/>
              </a:buClr>
              <a:buChar char="–"/>
              <a:defRPr sz="3200"/>
            </a:lvl4pPr>
            <a:lvl5pPr marL="2235200" indent="-203200" defTabSz="914400">
              <a:lnSpc>
                <a:spcPct val="100000"/>
              </a:lnSpc>
              <a:buClr>
                <a:srgbClr val="000000"/>
              </a:buClr>
              <a:buChar char="»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xfrm>
            <a:off x="6289223" y="6221732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lide Number"/>
          <p:cNvSpPr txBox="1"/>
          <p:nvPr>
            <p:ph type="sldNum" sz="quarter" idx="2"/>
          </p:nvPr>
        </p:nvSpPr>
        <p:spPr>
          <a:xfrm>
            <a:off x="8422860" y="6404312"/>
            <a:ext cx="263941" cy="269199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Title Text</a:t>
            </a:r>
          </a:p>
        </p:txBody>
      </p:sp>
      <p:sp>
        <p:nvSpPr>
          <p:cNvPr id="36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5pPr marL="164855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6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itle Text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374" name="Body Level One…"/>
          <p:cNvSpPr txBox="1"/>
          <p:nvPr>
            <p:ph type="body" sz="quarter" idx="1"/>
          </p:nvPr>
        </p:nvSpPr>
        <p:spPr>
          <a:xfrm>
            <a:off x="623887" y="4589464"/>
            <a:ext cx="7886701" cy="15001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5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Title Text</a:t>
            </a:r>
          </a:p>
        </p:txBody>
      </p:sp>
      <p:sp>
        <p:nvSpPr>
          <p:cNvPr id="383" name="Body Level One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lIns="45718" tIns="45718" rIns="45718" bIns="45718"/>
          <a:lstStyle>
            <a:lvl5pPr marL="164855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itle Text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Title Text</a:t>
            </a:r>
          </a:p>
        </p:txBody>
      </p:sp>
      <p:sp>
        <p:nvSpPr>
          <p:cNvPr id="392" name="Body Level One…"/>
          <p:cNvSpPr txBox="1"/>
          <p:nvPr>
            <p:ph type="body" sz="quarter" idx="1"/>
          </p:nvPr>
        </p:nvSpPr>
        <p:spPr>
          <a:xfrm>
            <a:off x="629841" y="1681163"/>
            <a:ext cx="3868343" cy="82391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buSzTx/>
              <a:buFontTx/>
              <a:buNone/>
              <a:defRPr b="1" sz="1800"/>
            </a:lvl1pPr>
            <a:lvl2pPr marL="0" indent="0">
              <a:buSzTx/>
              <a:buFontTx/>
              <a:buNone/>
              <a:defRPr b="1" sz="1800"/>
            </a:lvl2pPr>
            <a:lvl3pPr marL="0" indent="0">
              <a:buSzTx/>
              <a:buFontTx/>
              <a:buNone/>
              <a:defRPr b="1" sz="1800"/>
            </a:lvl3pPr>
            <a:lvl4pPr marL="0" indent="0">
              <a:buSzTx/>
              <a:buFontTx/>
              <a:buNone/>
              <a:defRPr b="1" sz="1800"/>
            </a:lvl4pPr>
            <a:lvl5pPr marL="0" indent="0">
              <a:buSzTx/>
              <a:buFontTx/>
              <a:buNone/>
              <a:defRPr b="1"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Text Placeholder 4"/>
          <p:cNvSpPr/>
          <p:nvPr>
            <p:ph type="body" sz="quarter" idx="13"/>
          </p:nvPr>
        </p:nvSpPr>
        <p:spPr>
          <a:xfrm>
            <a:off x="4629150" y="1681163"/>
            <a:ext cx="3887393" cy="82391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342900" indent="-342900" defTabSz="914400">
              <a:lnSpc>
                <a:spcPct val="100000"/>
              </a:lnSpc>
              <a:buChar char="»"/>
              <a:defRPr sz="3200"/>
            </a:pPr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Title Text</a:t>
            </a:r>
          </a:p>
        </p:txBody>
      </p:sp>
      <p:sp>
        <p:nvSpPr>
          <p:cNvPr id="402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417" name="Body Level One…"/>
          <p:cNvSpPr txBox="1"/>
          <p:nvPr>
            <p:ph type="body" sz="half" idx="1"/>
          </p:nvPr>
        </p:nvSpPr>
        <p:spPr>
          <a:xfrm>
            <a:off x="3887391" y="987425"/>
            <a:ext cx="4629152" cy="487362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2400"/>
            </a:lvl1pPr>
            <a:lvl2pPr marL="538842" indent="-195942">
              <a:defRPr sz="2400"/>
            </a:lvl2pPr>
            <a:lvl3pPr marL="914400" indent="-228600">
              <a:defRPr sz="2400"/>
            </a:lvl3pPr>
            <a:lvl4pPr marL="1303019" indent="-274319">
              <a:defRPr sz="2400"/>
            </a:lvl4pPr>
            <a:lvl5pPr marL="1645920" indent="-274319"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8" name="Text Placeholder 3"/>
          <p:cNvSpPr/>
          <p:nvPr>
            <p:ph type="body" sz="quarter" idx="13"/>
          </p:nvPr>
        </p:nvSpPr>
        <p:spPr>
          <a:xfrm>
            <a:off x="629838" y="2057400"/>
            <a:ext cx="2949183" cy="3811588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342900" indent="-342900" defTabSz="914400">
              <a:lnSpc>
                <a:spcPct val="100000"/>
              </a:lnSpc>
              <a:buChar char="»"/>
              <a:defRPr sz="3200"/>
            </a:pPr>
          </a:p>
        </p:txBody>
      </p:sp>
      <p:sp>
        <p:nvSpPr>
          <p:cNvPr id="419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427" name="Picture Placeholder 2"/>
          <p:cNvSpPr/>
          <p:nvPr>
            <p:ph type="pic" sz="half" idx="13"/>
          </p:nvPr>
        </p:nvSpPr>
        <p:spPr>
          <a:xfrm>
            <a:off x="3887391" y="987425"/>
            <a:ext cx="462915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8" name="Body Level One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buSzTx/>
              <a:buFontTx/>
              <a:buNone/>
              <a:defRPr sz="1200"/>
            </a:lvl1pPr>
            <a:lvl2pPr marL="0" indent="0">
              <a:buSzTx/>
              <a:buFontTx/>
              <a:buNone/>
              <a:defRPr sz="1200"/>
            </a:lvl2pPr>
            <a:lvl3pPr marL="0" indent="0">
              <a:buSzTx/>
              <a:buFontTx/>
              <a:buNone/>
              <a:defRPr sz="1200"/>
            </a:lvl3pPr>
            <a:lvl4pPr marL="0" indent="0">
              <a:buSzTx/>
              <a:buFontTx/>
              <a:buNone/>
              <a:defRPr sz="1200"/>
            </a:lvl4pPr>
            <a:lvl5pPr marL="0" indent="0">
              <a:buSzTx/>
              <a:buFontTx/>
              <a:buNone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9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8422822" y="6405088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Title Text</a:t>
            </a:r>
          </a:p>
        </p:txBody>
      </p:sp>
      <p:sp>
        <p:nvSpPr>
          <p:cNvPr id="43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5pPr marL="164855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8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itle Text"/>
          <p:cNvSpPr txBox="1"/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Title Text</a:t>
            </a:r>
          </a:p>
        </p:txBody>
      </p:sp>
      <p:sp>
        <p:nvSpPr>
          <p:cNvPr id="446" name="Body Level One…"/>
          <p:cNvSpPr txBox="1"/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lIns="45718" tIns="45718" rIns="45718" bIns="45718"/>
          <a:lstStyle>
            <a:lvl5pPr marL="164855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7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lide Number"/>
          <p:cNvSpPr txBox="1"/>
          <p:nvPr>
            <p:ph type="sldNum" sz="quarter" idx="2"/>
          </p:nvPr>
        </p:nvSpPr>
        <p:spPr>
          <a:xfrm>
            <a:off x="8284078" y="6431565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itle Text"/>
          <p:cNvSpPr txBox="1"/>
          <p:nvPr>
            <p:ph type="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lnSpc>
                <a:spcPct val="100000"/>
              </a:lnSpc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9144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0" algn="ctr" defTabSz="9144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0" algn="ctr" defTabSz="9144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0" algn="ctr" defTabSz="9144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0" algn="ctr" defTabSz="9144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3" name="Slide Number"/>
          <p:cNvSpPr txBox="1"/>
          <p:nvPr>
            <p:ph type="sldNum" sz="quarter" idx="2"/>
          </p:nvPr>
        </p:nvSpPr>
        <p:spPr>
          <a:xfrm>
            <a:off x="6289223" y="6221732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itle Text"/>
          <p:cNvSpPr txBox="1"/>
          <p:nvPr>
            <p:ph type="title"/>
          </p:nvPr>
        </p:nvSpPr>
        <p:spPr>
          <a:xfrm>
            <a:off x="444500" y="4233"/>
            <a:ext cx="8229600" cy="975786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lnSpc>
                <a:spcPct val="100000"/>
              </a:lnSpc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1" name="Body Level One…"/>
          <p:cNvSpPr txBox="1"/>
          <p:nvPr>
            <p:ph type="body" idx="1"/>
          </p:nvPr>
        </p:nvSpPr>
        <p:spPr>
          <a:xfrm>
            <a:off x="457200" y="1117600"/>
            <a:ext cx="8229600" cy="5008037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 defTabSz="914400">
              <a:lnSpc>
                <a:spcPct val="100000"/>
              </a:lnSpc>
              <a:defRPr sz="3200"/>
            </a:lvl1pPr>
            <a:lvl2pPr marL="783771" indent="-326571" defTabSz="914400">
              <a:lnSpc>
                <a:spcPct val="100000"/>
              </a:lnSpc>
              <a:buChar char="–"/>
              <a:defRPr sz="3200"/>
            </a:lvl2pPr>
            <a:lvl3pPr marL="1219200" indent="-304800" defTabSz="914400">
              <a:lnSpc>
                <a:spcPct val="100000"/>
              </a:lnSpc>
              <a:defRPr sz="3200"/>
            </a:lvl3pPr>
            <a:lvl4pPr marL="1737360" indent="-365760" defTabSz="914400">
              <a:lnSpc>
                <a:spcPct val="100000"/>
              </a:lnSpc>
              <a:buChar char="–"/>
              <a:defRPr sz="3200"/>
            </a:lvl4pPr>
            <a:lvl5pPr marL="2194560" indent="-365760" defTabSz="914400">
              <a:lnSpc>
                <a:spcPct val="100000"/>
              </a:lnSpc>
              <a:buChar char="»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2" name="Slide Number"/>
          <p:cNvSpPr txBox="1"/>
          <p:nvPr>
            <p:ph type="sldNum" sz="quarter" idx="2"/>
          </p:nvPr>
        </p:nvSpPr>
        <p:spPr>
          <a:xfrm>
            <a:off x="6289223" y="6221732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 Text"/>
          <p:cNvSpPr txBox="1"/>
          <p:nvPr>
            <p:ph type="title"/>
          </p:nvPr>
        </p:nvSpPr>
        <p:spPr>
          <a:xfrm>
            <a:off x="892969" y="1151929"/>
            <a:ext cx="7358065" cy="232172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ctr" defTabSz="914400">
              <a:lnSpc>
                <a:spcPct val="100000"/>
              </a:lnSpc>
              <a:defRPr sz="44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0" name="Body Level One…"/>
          <p:cNvSpPr txBox="1"/>
          <p:nvPr>
            <p:ph type="body" sz="quarter" idx="1"/>
          </p:nvPr>
        </p:nvSpPr>
        <p:spPr>
          <a:xfrm>
            <a:off x="892969" y="3536155"/>
            <a:ext cx="7358065" cy="79474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/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/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/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/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1" name="Slide Number"/>
          <p:cNvSpPr txBox="1"/>
          <p:nvPr>
            <p:ph type="sldNum" sz="quarter" idx="2"/>
          </p:nvPr>
        </p:nvSpPr>
        <p:spPr>
          <a:xfrm>
            <a:off x="8422824" y="6404294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le Text"/>
          <p:cNvSpPr txBox="1"/>
          <p:nvPr>
            <p:ph type="title"/>
          </p:nvPr>
        </p:nvSpPr>
        <p:spPr>
          <a:xfrm>
            <a:off x="444500" y="4233"/>
            <a:ext cx="8229600" cy="975787"/>
          </a:xfrm>
          <a:prstGeom prst="rect">
            <a:avLst/>
          </a:prstGeom>
        </p:spPr>
        <p:txBody>
          <a:bodyPr lIns="91422" tIns="91422" rIns="91422" bIns="91422" anchor="t"/>
          <a:lstStyle>
            <a:lvl1pPr algn="ctr" defTabSz="914400">
              <a:lnSpc>
                <a:spcPct val="100000"/>
              </a:lnSpc>
              <a:defRPr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9" name="Body Level One…"/>
          <p:cNvSpPr txBox="1"/>
          <p:nvPr>
            <p:ph type="body" idx="1"/>
          </p:nvPr>
        </p:nvSpPr>
        <p:spPr>
          <a:xfrm>
            <a:off x="457200" y="1117640"/>
            <a:ext cx="8229600" cy="5008032"/>
          </a:xfrm>
          <a:prstGeom prst="rect">
            <a:avLst/>
          </a:prstGeom>
        </p:spPr>
        <p:txBody>
          <a:bodyPr lIns="91422" tIns="91422" rIns="91422" bIns="91422"/>
          <a:lstStyle>
            <a:lvl1pPr marL="257175" indent="-104775" defTabSz="9144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Char char="»"/>
              <a:defRPr sz="2400"/>
            </a:lvl1pPr>
            <a:lvl2pPr marL="586977" indent="-91677" defTabSz="9144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Char char="–"/>
              <a:defRPr sz="2400"/>
            </a:lvl2pPr>
            <a:lvl3pPr marL="914400" indent="-76200" defTabSz="9144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z="2400"/>
            </a:lvl3pPr>
            <a:lvl4pPr marL="1302544" indent="-121444" defTabSz="9144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Char char="–"/>
              <a:defRPr sz="2400"/>
            </a:lvl4pPr>
            <a:lvl5pPr marL="1676400" indent="-152400" defTabSz="91440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Char char="»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0" name="Slide Number"/>
          <p:cNvSpPr txBox="1"/>
          <p:nvPr>
            <p:ph type="sldNum" sz="quarter" idx="2"/>
          </p:nvPr>
        </p:nvSpPr>
        <p:spPr>
          <a:xfrm>
            <a:off x="6289223" y="6221732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Text"/>
          <p:cNvSpPr txBox="1"/>
          <p:nvPr>
            <p:ph type="title"/>
          </p:nvPr>
        </p:nvSpPr>
        <p:spPr>
          <a:xfrm>
            <a:off x="628650" y="1131095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498" name="Body Level One…"/>
          <p:cNvSpPr txBox="1"/>
          <p:nvPr>
            <p:ph type="body" idx="1"/>
          </p:nvPr>
        </p:nvSpPr>
        <p:spPr>
          <a:xfrm>
            <a:off x="628650" y="2226467"/>
            <a:ext cx="7886700" cy="3263508"/>
          </a:xfrm>
          <a:prstGeom prst="rect">
            <a:avLst/>
          </a:prstGeom>
        </p:spPr>
        <p:txBody>
          <a:bodyPr lIns="34289" tIns="34289" rIns="34289" bIns="34289"/>
          <a:lstStyle>
            <a:lvl1pPr marL="163284" indent="-163284">
              <a:defRPr sz="2000"/>
            </a:lvl1pPr>
            <a:lvl2pPr marL="533400" indent="-190500">
              <a:defRPr sz="2000"/>
            </a:lvl2pPr>
            <a:lvl3pPr marL="914400" indent="-228600">
              <a:defRPr sz="2000"/>
            </a:lvl3pPr>
            <a:lvl4pPr marL="1292468" indent="-263768">
              <a:defRPr sz="2000"/>
            </a:lvl4pPr>
            <a:lvl5pPr marL="1635368" indent="-263768"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xfrm>
            <a:off x="8314190" y="5663646"/>
            <a:ext cx="201160" cy="19557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Body Level One…"/>
          <p:cNvSpPr txBox="1"/>
          <p:nvPr>
            <p:ph type="body" idx="1"/>
          </p:nvPr>
        </p:nvSpPr>
        <p:spPr>
          <a:xfrm>
            <a:off x="457200" y="2057400"/>
            <a:ext cx="8229600" cy="3394080"/>
          </a:xfrm>
          <a:prstGeom prst="rect">
            <a:avLst/>
          </a:prstGeom>
        </p:spPr>
        <p:txBody>
          <a:bodyPr lIns="68566" tIns="68566" rIns="68566" bIns="68566"/>
          <a:lstStyle>
            <a:lvl1pPr marL="257175" indent="-104775">
              <a:lnSpc>
                <a:spcPct val="85000"/>
              </a:lnSpc>
              <a:spcBef>
                <a:spcPts val="900"/>
              </a:spcBef>
              <a:buClr>
                <a:srgbClr val="A5081B"/>
              </a:buClr>
              <a:buFont typeface="Trebuchet MS"/>
              <a:defRPr sz="24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568777" indent="-92527">
              <a:lnSpc>
                <a:spcPct val="85000"/>
              </a:lnSpc>
              <a:spcBef>
                <a:spcPts val="900"/>
              </a:spcBef>
              <a:buClr>
                <a:srgbClr val="A5081B"/>
              </a:buClr>
              <a:buFont typeface="Trebuchet MS"/>
              <a:buChar char="–"/>
              <a:defRPr sz="24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876300" indent="-76200">
              <a:lnSpc>
                <a:spcPct val="85000"/>
              </a:lnSpc>
              <a:spcBef>
                <a:spcPts val="900"/>
              </a:spcBef>
              <a:buClr>
                <a:srgbClr val="A5081B"/>
              </a:buClr>
              <a:buFont typeface="Trebuchet MS"/>
              <a:defRPr sz="24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45869" indent="-121919">
              <a:lnSpc>
                <a:spcPct val="85000"/>
              </a:lnSpc>
              <a:spcBef>
                <a:spcPts val="900"/>
              </a:spcBef>
              <a:buClr>
                <a:srgbClr val="A5081B"/>
              </a:buClr>
              <a:buFont typeface="Trebuchet MS"/>
              <a:buChar char="–"/>
              <a:defRPr sz="24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88769" indent="-121919">
              <a:lnSpc>
                <a:spcPct val="85000"/>
              </a:lnSpc>
              <a:spcBef>
                <a:spcPts val="900"/>
              </a:spcBef>
              <a:buClr>
                <a:srgbClr val="A5081B"/>
              </a:buClr>
              <a:buFont typeface="Trebuchet MS"/>
              <a:buChar char="»"/>
              <a:defRPr sz="24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7" name="Slide Number"/>
          <p:cNvSpPr txBox="1"/>
          <p:nvPr>
            <p:ph type="sldNum" sz="quarter" idx="2"/>
          </p:nvPr>
        </p:nvSpPr>
        <p:spPr>
          <a:xfrm>
            <a:off x="-14286" y="5749528"/>
            <a:ext cx="174491" cy="182851"/>
          </a:xfrm>
          <a:prstGeom prst="rect">
            <a:avLst/>
          </a:prstGeom>
        </p:spPr>
        <p:txBody>
          <a:bodyPr lIns="34275" tIns="34275" rIns="34275" bIns="34275" anchor="t"/>
          <a:lstStyle>
            <a:lvl1pPr algn="l" defTabSz="914400">
              <a:defRPr sz="7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itle Text"/>
          <p:cNvSpPr txBox="1"/>
          <p:nvPr>
            <p:ph type="title"/>
          </p:nvPr>
        </p:nvSpPr>
        <p:spPr>
          <a:xfrm>
            <a:off x="1143000" y="1699022"/>
            <a:ext cx="6858000" cy="1790703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ctr" defTabSz="914400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515" name="Body Level One…"/>
          <p:cNvSpPr txBox="1"/>
          <p:nvPr>
            <p:ph type="body" sz="quarter" idx="1"/>
          </p:nvPr>
        </p:nvSpPr>
        <p:spPr>
          <a:xfrm>
            <a:off x="1143000" y="3558778"/>
            <a:ext cx="6858000" cy="1241824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algn="ctr" defTabSz="914400">
              <a:spcBef>
                <a:spcPts val="1000"/>
              </a:spcBef>
              <a:buSzTx/>
              <a:buFontTx/>
              <a:buNone/>
              <a:defRPr sz="2400"/>
            </a:lvl1pPr>
            <a:lvl2pPr marL="0" indent="0" algn="ctr" defTabSz="914400">
              <a:spcBef>
                <a:spcPts val="1000"/>
              </a:spcBef>
              <a:buSzTx/>
              <a:buFontTx/>
              <a:buNone/>
              <a:defRPr sz="2400"/>
            </a:lvl2pPr>
            <a:lvl3pPr marL="0" indent="0" algn="ctr" defTabSz="914400">
              <a:spcBef>
                <a:spcPts val="1000"/>
              </a:spcBef>
              <a:buSzTx/>
              <a:buFontTx/>
              <a:buNone/>
              <a:defRPr sz="2400"/>
            </a:lvl3pPr>
            <a:lvl4pPr marL="0" indent="0" algn="ctr" defTabSz="914400">
              <a:spcBef>
                <a:spcPts val="1000"/>
              </a:spcBef>
              <a:buSzTx/>
              <a:buFontTx/>
              <a:buNone/>
              <a:defRPr sz="2400"/>
            </a:lvl4pPr>
            <a:lvl5pPr marL="0" indent="0" algn="ctr" defTabSz="914400"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6" name="Slide Number"/>
          <p:cNvSpPr txBox="1"/>
          <p:nvPr>
            <p:ph type="sldNum" sz="quarter" idx="2"/>
          </p:nvPr>
        </p:nvSpPr>
        <p:spPr>
          <a:xfrm>
            <a:off x="8274231" y="5638245"/>
            <a:ext cx="241120" cy="24637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"/>
          <p:cNvSpPr txBox="1"/>
          <p:nvPr>
            <p:ph type="sldNum" sz="quarter" idx="2"/>
          </p:nvPr>
        </p:nvSpPr>
        <p:spPr>
          <a:xfrm>
            <a:off x="8413148" y="6406787"/>
            <a:ext cx="273652" cy="26425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itle Text"/>
          <p:cNvSpPr txBox="1"/>
          <p:nvPr>
            <p:ph type="title"/>
          </p:nvPr>
        </p:nvSpPr>
        <p:spPr>
          <a:xfrm>
            <a:off x="444500" y="4233"/>
            <a:ext cx="8229600" cy="97578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400">
              <a:lnSpc>
                <a:spcPct val="100000"/>
              </a:lnSpc>
              <a:defRPr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4" name="Body Level One…"/>
          <p:cNvSpPr txBox="1"/>
          <p:nvPr>
            <p:ph type="body" idx="1"/>
          </p:nvPr>
        </p:nvSpPr>
        <p:spPr>
          <a:xfrm>
            <a:off x="457200" y="1117640"/>
            <a:ext cx="8229600" cy="5008037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 defTabSz="914400">
              <a:lnSpc>
                <a:spcPct val="100000"/>
              </a:lnSpc>
              <a:spcBef>
                <a:spcPts val="500"/>
              </a:spcBef>
              <a:buChar char="»"/>
              <a:defRPr sz="2400"/>
            </a:lvl1pPr>
            <a:lvl2pPr marL="586977" indent="-244078" defTabSz="914400">
              <a:lnSpc>
                <a:spcPct val="100000"/>
              </a:lnSpc>
              <a:spcBef>
                <a:spcPts val="500"/>
              </a:spcBef>
              <a:buChar char="–"/>
              <a:defRPr sz="2400"/>
            </a:lvl2pPr>
            <a:lvl3pPr marL="914400" indent="-228600" defTabSz="914400">
              <a:lnSpc>
                <a:spcPct val="100000"/>
              </a:lnSpc>
              <a:spcBef>
                <a:spcPts val="500"/>
              </a:spcBef>
              <a:defRPr sz="2400"/>
            </a:lvl3pPr>
            <a:lvl4pPr marL="1302544" indent="-273844" defTabSz="914400">
              <a:lnSpc>
                <a:spcPct val="100000"/>
              </a:lnSpc>
              <a:spcBef>
                <a:spcPts val="500"/>
              </a:spcBef>
              <a:buChar char="–"/>
              <a:defRPr sz="2400"/>
            </a:lvl4pPr>
            <a:lvl5pPr marL="1676400" indent="-304800" defTabSz="914400">
              <a:lnSpc>
                <a:spcPct val="100000"/>
              </a:lnSpc>
              <a:spcBef>
                <a:spcPts val="500"/>
              </a:spcBef>
              <a:buChar char="»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5" name="Slide Number"/>
          <p:cNvSpPr txBox="1"/>
          <p:nvPr>
            <p:ph type="sldNum" sz="quarter" idx="2"/>
          </p:nvPr>
        </p:nvSpPr>
        <p:spPr>
          <a:xfrm>
            <a:off x="6289223" y="6221732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itle Text"/>
          <p:cNvSpPr txBox="1"/>
          <p:nvPr>
            <p:ph type="title"/>
          </p:nvPr>
        </p:nvSpPr>
        <p:spPr>
          <a:xfrm>
            <a:off x="1476375" y="1502569"/>
            <a:ext cx="6172202" cy="548882"/>
          </a:xfrm>
          <a:prstGeom prst="rect">
            <a:avLst/>
          </a:prstGeom>
        </p:spPr>
        <p:txBody>
          <a:bodyPr lIns="25715" tIns="25715" rIns="25715" bIns="25715" anchor="t"/>
          <a:lstStyle>
            <a:lvl1pPr algn="ctr" defTabSz="914400">
              <a:lnSpc>
                <a:spcPct val="100000"/>
              </a:lnSpc>
              <a:defRPr sz="44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3" name="Body Level One…"/>
          <p:cNvSpPr txBox="1"/>
          <p:nvPr>
            <p:ph type="body" sz="half" idx="1"/>
          </p:nvPr>
        </p:nvSpPr>
        <p:spPr>
          <a:xfrm>
            <a:off x="1485900" y="2128859"/>
            <a:ext cx="6172200" cy="2817022"/>
          </a:xfrm>
          <a:prstGeom prst="rect">
            <a:avLst/>
          </a:prstGeom>
        </p:spPr>
        <p:txBody>
          <a:bodyPr lIns="25715" tIns="25715" rIns="25715" bIns="25715"/>
          <a:lstStyle>
            <a:lvl1pPr marL="342900" indent="-342900" defTabSz="914400">
              <a:lnSpc>
                <a:spcPct val="100000"/>
              </a:lnSpc>
              <a:buChar char="»"/>
              <a:defRPr sz="3200"/>
            </a:lvl1pPr>
            <a:lvl2pPr marL="782637" indent="-325437" defTabSz="914400">
              <a:lnSpc>
                <a:spcPct val="100000"/>
              </a:lnSpc>
              <a:buChar char="–"/>
              <a:defRPr sz="3200"/>
            </a:lvl2pPr>
            <a:lvl3pPr marL="1219200" indent="-304800" defTabSz="914400">
              <a:lnSpc>
                <a:spcPct val="100000"/>
              </a:lnSpc>
              <a:defRPr sz="3200"/>
            </a:lvl3pPr>
            <a:lvl4pPr marL="1736725" indent="-365125" defTabSz="914400">
              <a:lnSpc>
                <a:spcPct val="100000"/>
              </a:lnSpc>
              <a:buChar char="–"/>
              <a:defRPr sz="3200"/>
            </a:lvl4pPr>
            <a:lvl5pPr marL="2235200" indent="-406400" defTabSz="914400">
              <a:lnSpc>
                <a:spcPct val="100000"/>
              </a:lnSpc>
              <a:buChar char="»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4" name="Slide Number"/>
          <p:cNvSpPr txBox="1"/>
          <p:nvPr>
            <p:ph type="sldNum" sz="quarter" idx="2"/>
          </p:nvPr>
        </p:nvSpPr>
        <p:spPr>
          <a:xfrm>
            <a:off x="5754007" y="4916569"/>
            <a:ext cx="303893" cy="318131"/>
          </a:xfrm>
          <a:prstGeom prst="rect">
            <a:avLst/>
          </a:prstGeom>
        </p:spPr>
        <p:txBody>
          <a:bodyPr lIns="25715" tIns="25715" rIns="25715" bIns="25715"/>
          <a:lstStyle>
            <a:lvl1pPr defTabSz="914400">
              <a:defRPr sz="18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6"/>
          <p:cNvGrpSpPr/>
          <p:nvPr/>
        </p:nvGrpSpPr>
        <p:grpSpPr>
          <a:xfrm>
            <a:off x="-7" y="-8471"/>
            <a:ext cx="9144011" cy="6866475"/>
            <a:chOff x="-1" y="-1"/>
            <a:chExt cx="9144009" cy="6866474"/>
          </a:xfrm>
        </p:grpSpPr>
        <p:sp>
          <p:nvSpPr>
            <p:cNvPr id="541" name="Straight Connector 19"/>
            <p:cNvSpPr/>
            <p:nvPr/>
          </p:nvSpPr>
          <p:spPr>
            <a:xfrm>
              <a:off x="7028264" y="8463"/>
              <a:ext cx="914401" cy="685801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42" name="Straight Connector 20"/>
            <p:cNvSpPr/>
            <p:nvPr/>
          </p:nvSpPr>
          <p:spPr>
            <a:xfrm flipH="1">
              <a:off x="5568955" y="3689880"/>
              <a:ext cx="3572672" cy="3176591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43" name="Rectangle 23"/>
            <p:cNvSpPr/>
            <p:nvPr/>
          </p:nvSpPr>
          <p:spPr>
            <a:xfrm>
              <a:off x="6886111" y="-2"/>
              <a:ext cx="2255516" cy="686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544" name="Rectangle 25"/>
            <p:cNvSpPr/>
            <p:nvPr/>
          </p:nvSpPr>
          <p:spPr>
            <a:xfrm>
              <a:off x="7202584" y="-2"/>
              <a:ext cx="1941425" cy="686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545" name="Isosceles Triangle 23"/>
            <p:cNvSpPr/>
            <p:nvPr/>
          </p:nvSpPr>
          <p:spPr>
            <a:xfrm>
              <a:off x="6699253" y="3056466"/>
              <a:ext cx="2444755" cy="3810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546" name="Rectangle 27"/>
            <p:cNvSpPr/>
            <p:nvPr/>
          </p:nvSpPr>
          <p:spPr>
            <a:xfrm>
              <a:off x="7000879" y="-2"/>
              <a:ext cx="2140749" cy="686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547" name="Rectangle 28"/>
            <p:cNvSpPr/>
            <p:nvPr/>
          </p:nvSpPr>
          <p:spPr>
            <a:xfrm>
              <a:off x="8174051" y="-2"/>
              <a:ext cx="967576" cy="6866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548" name="Rectangle 29"/>
            <p:cNvSpPr/>
            <p:nvPr/>
          </p:nvSpPr>
          <p:spPr>
            <a:xfrm>
              <a:off x="8204252" y="-2"/>
              <a:ext cx="937374" cy="6866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549" name="Isosceles Triangle 27"/>
            <p:cNvSpPr/>
            <p:nvPr/>
          </p:nvSpPr>
          <p:spPr>
            <a:xfrm>
              <a:off x="7778753" y="3598333"/>
              <a:ext cx="1362876" cy="3268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550" name="Isosceles Triangle 28"/>
            <p:cNvSpPr/>
            <p:nvPr/>
          </p:nvSpPr>
          <p:spPr>
            <a:xfrm>
              <a:off x="-2" y="4021666"/>
              <a:ext cx="336555" cy="2844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9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552" name="Title Text"/>
          <p:cNvSpPr txBox="1"/>
          <p:nvPr>
            <p:ph type="title"/>
          </p:nvPr>
        </p:nvSpPr>
        <p:spPr>
          <a:xfrm>
            <a:off x="508000" y="609600"/>
            <a:ext cx="6447503" cy="1320800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342900">
              <a:lnSpc>
                <a:spcPct val="100000"/>
              </a:lnSpc>
              <a:defRPr sz="27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3" name="Body Level One…"/>
          <p:cNvSpPr txBox="1"/>
          <p:nvPr>
            <p:ph type="body" sz="half" idx="1"/>
          </p:nvPr>
        </p:nvSpPr>
        <p:spPr>
          <a:xfrm>
            <a:off x="508000" y="2160590"/>
            <a:ext cx="6447503" cy="3880773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84000" indent="-241101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06234" indent="-220436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287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4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tle Text"/>
          <p:cNvSpPr txBox="1"/>
          <p:nvPr>
            <p:ph type="title"/>
          </p:nvPr>
        </p:nvSpPr>
        <p:spPr>
          <a:xfrm>
            <a:off x="336765" y="2342658"/>
            <a:ext cx="8397428" cy="1102522"/>
          </a:xfrm>
          <a:prstGeom prst="rect">
            <a:avLst/>
          </a:prstGeom>
        </p:spPr>
        <p:txBody>
          <a:bodyPr lIns="34289" tIns="34289" rIns="34289" bIns="34289" anchor="t"/>
          <a:lstStyle>
            <a:lvl1pPr defTabSz="914400">
              <a:lnSpc>
                <a:spcPct val="100000"/>
              </a:lnSpc>
              <a:defRPr sz="5400">
                <a:solidFill>
                  <a:srgbClr val="FF8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2" name="Body Level One…"/>
          <p:cNvSpPr txBox="1"/>
          <p:nvPr>
            <p:ph type="body" sz="quarter" idx="1"/>
          </p:nvPr>
        </p:nvSpPr>
        <p:spPr>
          <a:xfrm>
            <a:off x="336762" y="3884310"/>
            <a:ext cx="6400805" cy="1314453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914400">
              <a:lnSpc>
                <a:spcPct val="100000"/>
              </a:lnSpc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0" defTabSz="914400">
              <a:lnSpc>
                <a:spcPct val="100000"/>
              </a:lnSpc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0" defTabSz="914400">
              <a:lnSpc>
                <a:spcPct val="100000"/>
              </a:lnSpc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0" defTabSz="914400">
              <a:lnSpc>
                <a:spcPct val="100000"/>
              </a:lnSpc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0" defTabSz="914400">
              <a:lnSpc>
                <a:spcPct val="100000"/>
              </a:lnSpc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3" name="Slide Number"/>
          <p:cNvSpPr txBox="1"/>
          <p:nvPr>
            <p:ph type="sldNum" sz="quarter" idx="2"/>
          </p:nvPr>
        </p:nvSpPr>
        <p:spPr>
          <a:xfrm>
            <a:off x="8533032" y="5734750"/>
            <a:ext cx="201160" cy="19557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itle Text"/>
          <p:cNvSpPr txBox="1"/>
          <p:nvPr>
            <p:ph type="title"/>
          </p:nvPr>
        </p:nvSpPr>
        <p:spPr>
          <a:xfrm>
            <a:off x="1476375" y="860425"/>
            <a:ext cx="6172200" cy="731841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ctr" defTabSz="914400">
              <a:lnSpc>
                <a:spcPct val="100000"/>
              </a:lnSpc>
              <a:defRPr sz="44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1" name="Body Level One…"/>
          <p:cNvSpPr txBox="1"/>
          <p:nvPr>
            <p:ph type="body" sz="half" idx="1"/>
          </p:nvPr>
        </p:nvSpPr>
        <p:spPr>
          <a:xfrm>
            <a:off x="1485900" y="1695480"/>
            <a:ext cx="6172200" cy="3756027"/>
          </a:xfrm>
          <a:prstGeom prst="rect">
            <a:avLst/>
          </a:prstGeom>
        </p:spPr>
        <p:txBody>
          <a:bodyPr lIns="34289" tIns="34289" rIns="34289" bIns="34289"/>
          <a:lstStyle>
            <a:lvl1pPr marL="342900" indent="-342900" defTabSz="914400">
              <a:lnSpc>
                <a:spcPct val="100000"/>
              </a:lnSpc>
              <a:buChar char="»"/>
              <a:defRPr sz="3200"/>
            </a:lvl1pPr>
            <a:lvl2pPr marL="782637" indent="-325437" defTabSz="914400">
              <a:lnSpc>
                <a:spcPct val="100000"/>
              </a:lnSpc>
              <a:buChar char="–"/>
              <a:defRPr sz="3200"/>
            </a:lvl2pPr>
            <a:lvl3pPr marL="1219200" indent="-304800" defTabSz="914400">
              <a:lnSpc>
                <a:spcPct val="100000"/>
              </a:lnSpc>
              <a:defRPr sz="3200"/>
            </a:lvl3pPr>
            <a:lvl4pPr marL="1736725" indent="-365125" defTabSz="914400">
              <a:lnSpc>
                <a:spcPct val="100000"/>
              </a:lnSpc>
              <a:buChar char="–"/>
              <a:defRPr sz="3200"/>
            </a:lvl4pPr>
            <a:lvl5pPr marL="2235200" indent="-406400" defTabSz="914400">
              <a:lnSpc>
                <a:spcPct val="100000"/>
              </a:lnSpc>
              <a:buChar char="»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2" name="Slide Number"/>
          <p:cNvSpPr txBox="1"/>
          <p:nvPr>
            <p:ph type="sldNum" sz="quarter" idx="2"/>
          </p:nvPr>
        </p:nvSpPr>
        <p:spPr>
          <a:xfrm>
            <a:off x="5816781" y="5501323"/>
            <a:ext cx="241120" cy="246379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Title Text"/>
          <p:cNvSpPr txBox="1"/>
          <p:nvPr>
            <p:ph type="title"/>
          </p:nvPr>
        </p:nvSpPr>
        <p:spPr>
          <a:xfrm>
            <a:off x="628650" y="1131092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580" name="Body Level One…"/>
          <p:cNvSpPr txBox="1"/>
          <p:nvPr>
            <p:ph type="body" idx="1"/>
          </p:nvPr>
        </p:nvSpPr>
        <p:spPr>
          <a:xfrm>
            <a:off x="628650" y="2226467"/>
            <a:ext cx="7886700" cy="3263508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8" indent="-320038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1" name="Slide Number"/>
          <p:cNvSpPr txBox="1"/>
          <p:nvPr>
            <p:ph type="sldNum" sz="quarter" idx="2"/>
          </p:nvPr>
        </p:nvSpPr>
        <p:spPr>
          <a:xfrm>
            <a:off x="8274231" y="5638245"/>
            <a:ext cx="241120" cy="24637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Title Text"/>
          <p:cNvSpPr txBox="1"/>
          <p:nvPr>
            <p:ph type="title"/>
          </p:nvPr>
        </p:nvSpPr>
        <p:spPr>
          <a:xfrm>
            <a:off x="1524000" y="685800"/>
            <a:ext cx="7086600" cy="1371600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914400">
              <a:lnSpc>
                <a:spcPct val="100000"/>
              </a:lnSpc>
              <a:defRPr b="1" sz="40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9" name="Body Level One…"/>
          <p:cNvSpPr txBox="1"/>
          <p:nvPr>
            <p:ph type="body" sz="half" idx="1"/>
          </p:nvPr>
        </p:nvSpPr>
        <p:spPr>
          <a:xfrm>
            <a:off x="1524000" y="2057400"/>
            <a:ext cx="7086600" cy="3505200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 defTabSz="914400">
              <a:lnSpc>
                <a:spcPct val="100000"/>
              </a:lnSpc>
              <a:spcBef>
                <a:spcPts val="600"/>
              </a:spcBef>
              <a:buClr>
                <a:srgbClr val="254061"/>
              </a:buClr>
              <a:buSzPct val="50000"/>
              <a:buFontTx/>
              <a:buChar char="■"/>
              <a:defRPr sz="28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90575" indent="-333375" defTabSz="914400">
              <a:lnSpc>
                <a:spcPct val="100000"/>
              </a:lnSpc>
              <a:spcBef>
                <a:spcPts val="600"/>
              </a:spcBef>
              <a:buClr>
                <a:srgbClr val="254061"/>
              </a:buClr>
              <a:buSzPct val="50000"/>
              <a:buFontTx/>
              <a:buChar char="■"/>
              <a:defRPr sz="28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34438" indent="-320038" defTabSz="914400">
              <a:lnSpc>
                <a:spcPct val="100000"/>
              </a:lnSpc>
              <a:spcBef>
                <a:spcPts val="600"/>
              </a:spcBef>
              <a:buClr>
                <a:srgbClr val="254061"/>
              </a:buClr>
              <a:buSzPct val="50000"/>
              <a:buFontTx/>
              <a:buChar char="■"/>
              <a:defRPr sz="28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27200" indent="-355600" defTabSz="914400">
              <a:lnSpc>
                <a:spcPct val="100000"/>
              </a:lnSpc>
              <a:spcBef>
                <a:spcPts val="600"/>
              </a:spcBef>
              <a:buClr>
                <a:srgbClr val="254061"/>
              </a:buClr>
              <a:buSzPct val="50000"/>
              <a:buFontTx/>
              <a:buChar char="■"/>
              <a:defRPr sz="28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84400" indent="-355600" defTabSz="914400">
              <a:lnSpc>
                <a:spcPct val="100000"/>
              </a:lnSpc>
              <a:spcBef>
                <a:spcPts val="600"/>
              </a:spcBef>
              <a:buClr>
                <a:srgbClr val="254061"/>
              </a:buClr>
              <a:buSzPct val="50000"/>
              <a:buFontTx/>
              <a:buChar char="■"/>
              <a:defRPr sz="28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0" name="Slide Number"/>
          <p:cNvSpPr txBox="1"/>
          <p:nvPr>
            <p:ph type="sldNum" sz="quarter" idx="2"/>
          </p:nvPr>
        </p:nvSpPr>
        <p:spPr>
          <a:xfrm>
            <a:off x="6279548" y="6224225"/>
            <a:ext cx="273652" cy="26425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tle Text"/>
          <p:cNvSpPr txBox="1"/>
          <p:nvPr>
            <p:ph type="title"/>
          </p:nvPr>
        </p:nvSpPr>
        <p:spPr>
          <a:xfrm>
            <a:off x="1523999" y="685798"/>
            <a:ext cx="7086601" cy="1371604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914400">
              <a:lnSpc>
                <a:spcPct val="100000"/>
              </a:lnSpc>
              <a:defRPr b="1" sz="38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8" name="Body Level One…"/>
          <p:cNvSpPr txBox="1"/>
          <p:nvPr>
            <p:ph type="body" sz="half" idx="1"/>
          </p:nvPr>
        </p:nvSpPr>
        <p:spPr>
          <a:xfrm>
            <a:off x="1523999" y="2057400"/>
            <a:ext cx="7086601" cy="3505202"/>
          </a:xfrm>
          <a:prstGeom prst="rect">
            <a:avLst/>
          </a:prstGeom>
        </p:spPr>
        <p:txBody>
          <a:bodyPr lIns="45718" tIns="45718" rIns="45718" bIns="45718"/>
          <a:lstStyle>
            <a:lvl1pPr marL="318406" indent="-318406" defTabSz="914400">
              <a:lnSpc>
                <a:spcPct val="100000"/>
              </a:lnSpc>
              <a:spcBef>
                <a:spcPts val="600"/>
              </a:spcBef>
              <a:buClr>
                <a:srgbClr val="254061"/>
              </a:buClr>
              <a:buSzPct val="50000"/>
              <a:buFontTx/>
              <a:buChar char="■"/>
              <a:defRPr sz="26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66762" indent="-309562" defTabSz="914400">
              <a:lnSpc>
                <a:spcPct val="100000"/>
              </a:lnSpc>
              <a:spcBef>
                <a:spcPts val="600"/>
              </a:spcBef>
              <a:buClr>
                <a:srgbClr val="254061"/>
              </a:buClr>
              <a:buSzPct val="50000"/>
              <a:buFontTx/>
              <a:buChar char="■"/>
              <a:defRPr sz="26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211577" indent="-297177" defTabSz="914400">
              <a:lnSpc>
                <a:spcPct val="100000"/>
              </a:lnSpc>
              <a:spcBef>
                <a:spcPts val="600"/>
              </a:spcBef>
              <a:buClr>
                <a:srgbClr val="254061"/>
              </a:buClr>
              <a:buSzPct val="50000"/>
              <a:buFontTx/>
              <a:buChar char="■"/>
              <a:defRPr sz="26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701800" indent="-330200" defTabSz="914400">
              <a:lnSpc>
                <a:spcPct val="100000"/>
              </a:lnSpc>
              <a:spcBef>
                <a:spcPts val="600"/>
              </a:spcBef>
              <a:buClr>
                <a:srgbClr val="254061"/>
              </a:buClr>
              <a:buSzPct val="50000"/>
              <a:buFontTx/>
              <a:buChar char="■"/>
              <a:defRPr sz="26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59000" indent="-330200" defTabSz="914400">
              <a:lnSpc>
                <a:spcPct val="100000"/>
              </a:lnSpc>
              <a:spcBef>
                <a:spcPts val="600"/>
              </a:spcBef>
              <a:buClr>
                <a:srgbClr val="254061"/>
              </a:buClr>
              <a:buSzPct val="50000"/>
              <a:buFontTx/>
              <a:buChar char="■"/>
              <a:defRPr sz="2600">
                <a:solidFill>
                  <a:srgbClr val="25406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" name="Slide Number"/>
          <p:cNvSpPr txBox="1"/>
          <p:nvPr>
            <p:ph type="sldNum" sz="quarter" idx="2"/>
          </p:nvPr>
        </p:nvSpPr>
        <p:spPr>
          <a:xfrm>
            <a:off x="8427275" y="6419279"/>
            <a:ext cx="259525" cy="239267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1100">
                <a:solidFill>
                  <a:srgbClr val="FBFCF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roup 6"/>
          <p:cNvGrpSpPr/>
          <p:nvPr/>
        </p:nvGrpSpPr>
        <p:grpSpPr>
          <a:xfrm>
            <a:off x="-6" y="850896"/>
            <a:ext cx="9144008" cy="5149861"/>
            <a:chOff x="0" y="-1"/>
            <a:chExt cx="9144007" cy="5149860"/>
          </a:xfrm>
        </p:grpSpPr>
        <p:sp>
          <p:nvSpPr>
            <p:cNvPr id="606" name="Straight Connector 19"/>
            <p:cNvSpPr/>
            <p:nvPr/>
          </p:nvSpPr>
          <p:spPr>
            <a:xfrm>
              <a:off x="7028263" y="6347"/>
              <a:ext cx="914403" cy="5143513"/>
            </a:xfrm>
            <a:prstGeom prst="line">
              <a:avLst/>
            </a:prstGeom>
            <a:noFill/>
            <a:ln w="317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07" name="Straight Connector 20"/>
            <p:cNvSpPr/>
            <p:nvPr/>
          </p:nvSpPr>
          <p:spPr>
            <a:xfrm flipH="1">
              <a:off x="5568953" y="2767412"/>
              <a:ext cx="3572673" cy="2382446"/>
            </a:xfrm>
            <a:prstGeom prst="line">
              <a:avLst/>
            </a:prstGeom>
            <a:noFill/>
            <a:ln w="317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08" name="Rectangle 23"/>
            <p:cNvSpPr/>
            <p:nvPr/>
          </p:nvSpPr>
          <p:spPr>
            <a:xfrm>
              <a:off x="6886109" y="-2"/>
              <a:ext cx="2255518" cy="514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09" name="Rectangle 25"/>
            <p:cNvSpPr/>
            <p:nvPr/>
          </p:nvSpPr>
          <p:spPr>
            <a:xfrm>
              <a:off x="7202583" y="-2"/>
              <a:ext cx="1941424" cy="514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10" name="Isosceles Triangle 23"/>
            <p:cNvSpPr/>
            <p:nvPr/>
          </p:nvSpPr>
          <p:spPr>
            <a:xfrm>
              <a:off x="6699252" y="2292350"/>
              <a:ext cx="2444755" cy="2857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11" name="Rectangle 27"/>
            <p:cNvSpPr/>
            <p:nvPr/>
          </p:nvSpPr>
          <p:spPr>
            <a:xfrm>
              <a:off x="7000878" y="-2"/>
              <a:ext cx="2140750" cy="514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12" name="Rectangle 28"/>
            <p:cNvSpPr/>
            <p:nvPr/>
          </p:nvSpPr>
          <p:spPr>
            <a:xfrm>
              <a:off x="8174050" y="-2"/>
              <a:ext cx="967576" cy="514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13" name="Rectangle 29"/>
            <p:cNvSpPr/>
            <p:nvPr/>
          </p:nvSpPr>
          <p:spPr>
            <a:xfrm>
              <a:off x="8204251" y="-2"/>
              <a:ext cx="937376" cy="514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14" name="Isosceles Triangle 27"/>
            <p:cNvSpPr/>
            <p:nvPr/>
          </p:nvSpPr>
          <p:spPr>
            <a:xfrm>
              <a:off x="7778753" y="2698751"/>
              <a:ext cx="1362876" cy="245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15" name="Isosceles Triangle 28"/>
            <p:cNvSpPr/>
            <p:nvPr/>
          </p:nvSpPr>
          <p:spPr>
            <a:xfrm>
              <a:off x="-1" y="3016252"/>
              <a:ext cx="336554" cy="2133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8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617" name="Title Text"/>
          <p:cNvSpPr txBox="1"/>
          <p:nvPr>
            <p:ph type="title"/>
          </p:nvPr>
        </p:nvSpPr>
        <p:spPr>
          <a:xfrm>
            <a:off x="507998" y="1314450"/>
            <a:ext cx="6447505" cy="990600"/>
          </a:xfrm>
          <a:prstGeom prst="rect">
            <a:avLst/>
          </a:prstGeom>
        </p:spPr>
        <p:txBody>
          <a:bodyPr lIns="34286" tIns="34286" rIns="34286" bIns="34286" anchor="t"/>
          <a:lstStyle>
            <a:lvl1pPr defTabSz="457200">
              <a:lnSpc>
                <a:spcPct val="100000"/>
              </a:lnSpc>
              <a:defRPr sz="3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8" name="Body Level One…"/>
          <p:cNvSpPr txBox="1"/>
          <p:nvPr>
            <p:ph type="body" sz="half" idx="1"/>
          </p:nvPr>
        </p:nvSpPr>
        <p:spPr>
          <a:xfrm>
            <a:off x="507998" y="2477691"/>
            <a:ext cx="6447505" cy="2910583"/>
          </a:xfrm>
          <a:prstGeom prst="rect">
            <a:avLst/>
          </a:prstGeom>
        </p:spPr>
        <p:txBody>
          <a:bodyPr lIns="34286" tIns="34286" rIns="34286" bIns="34286"/>
          <a:lstStyle>
            <a:lvl1pPr marL="342900" indent="-342900" defTabSz="4572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Tx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Tx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Tx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Tx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Tx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9" name="Slide Number"/>
          <p:cNvSpPr txBox="1"/>
          <p:nvPr>
            <p:ph type="sldNum" sz="quarter" idx="2"/>
          </p:nvPr>
        </p:nvSpPr>
        <p:spPr>
          <a:xfrm>
            <a:off x="6754349" y="5427407"/>
            <a:ext cx="201156" cy="195575"/>
          </a:xfrm>
          <a:prstGeom prst="rect">
            <a:avLst/>
          </a:prstGeom>
        </p:spPr>
        <p:txBody>
          <a:bodyPr lIns="34286" tIns="34286" rIns="34286" bIns="34286"/>
          <a:lstStyle>
            <a:lvl1pPr>
              <a:defRPr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itle Text"/>
          <p:cNvSpPr txBox="1"/>
          <p:nvPr>
            <p:ph type="title"/>
          </p:nvPr>
        </p:nvSpPr>
        <p:spPr>
          <a:xfrm>
            <a:off x="628650" y="1131092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627" name="Body Level One…"/>
          <p:cNvSpPr txBox="1"/>
          <p:nvPr>
            <p:ph type="body" idx="1"/>
          </p:nvPr>
        </p:nvSpPr>
        <p:spPr>
          <a:xfrm>
            <a:off x="628650" y="2226467"/>
            <a:ext cx="7886700" cy="3263508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 defTabSz="914400">
              <a:spcBef>
                <a:spcPts val="1000"/>
              </a:spcBef>
              <a:defRPr sz="2800"/>
            </a:lvl1pPr>
            <a:lvl2pPr marL="723900" indent="-266700" defTabSz="914400">
              <a:spcBef>
                <a:spcPts val="1000"/>
              </a:spcBef>
              <a:defRPr sz="2800"/>
            </a:lvl2pPr>
            <a:lvl3pPr marL="1234438" indent="-320038" defTabSz="914400">
              <a:spcBef>
                <a:spcPts val="1000"/>
              </a:spcBef>
              <a:defRPr sz="2800"/>
            </a:lvl3pPr>
            <a:lvl4pPr marL="1727200" indent="-355600" defTabSz="914400">
              <a:spcBef>
                <a:spcPts val="1000"/>
              </a:spcBef>
              <a:defRPr sz="2800"/>
            </a:lvl4pPr>
            <a:lvl5pPr marL="2184400" indent="-355600" defTabSz="914400">
              <a:spcBef>
                <a:spcPts val="10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8" name="Slide Number"/>
          <p:cNvSpPr txBox="1"/>
          <p:nvPr>
            <p:ph type="sldNum" sz="quarter" idx="2"/>
          </p:nvPr>
        </p:nvSpPr>
        <p:spPr>
          <a:xfrm>
            <a:off x="8274232" y="5638245"/>
            <a:ext cx="241120" cy="24637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916973" y="6641737"/>
            <a:ext cx="273652" cy="26425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635" name="Straight Connector 31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36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37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38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39" name="Isosceles Triangle 26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40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41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42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43" name="Isosceles Triangle 30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44" name="Isosceles Triangle 18"/>
            <p:cNvSpPr/>
            <p:nvPr/>
          </p:nvSpPr>
          <p:spPr>
            <a:xfrm rot="10800000">
              <a:off x="-2" y="8466"/>
              <a:ext cx="631950" cy="5666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646" name="Title Text"/>
          <p:cNvSpPr txBox="1"/>
          <p:nvPr>
            <p:ph type="title"/>
          </p:nvPr>
        </p:nvSpPr>
        <p:spPr>
          <a:xfrm>
            <a:off x="1130300" y="2404534"/>
            <a:ext cx="5825205" cy="1646305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r" defTabSz="342900">
              <a:lnSpc>
                <a:spcPct val="100000"/>
              </a:lnSpc>
              <a:defRPr sz="40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7" name="Body Level One…"/>
          <p:cNvSpPr txBox="1"/>
          <p:nvPr>
            <p:ph type="body" sz="quarter" idx="1"/>
          </p:nvPr>
        </p:nvSpPr>
        <p:spPr>
          <a:xfrm>
            <a:off x="1130300" y="4050831"/>
            <a:ext cx="5825205" cy="109690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r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r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r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r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r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8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655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56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57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58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59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60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61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62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63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64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666" name="Title Text"/>
          <p:cNvSpPr txBox="1"/>
          <p:nvPr>
            <p:ph type="title"/>
          </p:nvPr>
        </p:nvSpPr>
        <p:spPr>
          <a:xfrm>
            <a:off x="508000" y="609600"/>
            <a:ext cx="6447503" cy="1320800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342900">
              <a:lnSpc>
                <a:spcPct val="100000"/>
              </a:lnSpc>
              <a:defRPr sz="27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7" name="Body Level One…"/>
          <p:cNvSpPr txBox="1"/>
          <p:nvPr>
            <p:ph type="body" sz="half" idx="1"/>
          </p:nvPr>
        </p:nvSpPr>
        <p:spPr>
          <a:xfrm>
            <a:off x="508000" y="2160590"/>
            <a:ext cx="6447503" cy="3880773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84000" indent="-241101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06234" indent="-220436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287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8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itle Text"/>
          <p:cNvSpPr txBox="1"/>
          <p:nvPr>
            <p:ph type="title"/>
          </p:nvPr>
        </p:nvSpPr>
        <p:spPr>
          <a:xfrm>
            <a:off x="508000" y="609600"/>
            <a:ext cx="6447503" cy="1320800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342900">
              <a:lnSpc>
                <a:spcPct val="100000"/>
              </a:lnSpc>
              <a:defRPr sz="27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76" name="Body Level One…"/>
          <p:cNvSpPr txBox="1"/>
          <p:nvPr>
            <p:ph type="body" sz="half" idx="1"/>
          </p:nvPr>
        </p:nvSpPr>
        <p:spPr>
          <a:xfrm>
            <a:off x="508000" y="2160590"/>
            <a:ext cx="6447503" cy="3880773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84000" indent="-241101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06234" indent="-220436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287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7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684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85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86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87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88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89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90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91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92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693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695" name="Title Text"/>
          <p:cNvSpPr txBox="1"/>
          <p:nvPr>
            <p:ph type="title"/>
          </p:nvPr>
        </p:nvSpPr>
        <p:spPr>
          <a:xfrm>
            <a:off x="508001" y="2700864"/>
            <a:ext cx="6447503" cy="1826587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342900">
              <a:lnSpc>
                <a:spcPct val="100000"/>
              </a:lnSpc>
              <a:defRPr sz="30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6" name="Body Level One…"/>
          <p:cNvSpPr txBox="1"/>
          <p:nvPr>
            <p:ph type="body" sz="quarter" idx="1"/>
          </p:nvPr>
        </p:nvSpPr>
        <p:spPr>
          <a:xfrm>
            <a:off x="508001" y="4527448"/>
            <a:ext cx="6447503" cy="86040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342900">
              <a:lnSpc>
                <a:spcPct val="100000"/>
              </a:lnSpc>
              <a:buSzTx/>
              <a:buFontTx/>
              <a:buNone/>
              <a:defRPr sz="15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defTabSz="342900">
              <a:lnSpc>
                <a:spcPct val="100000"/>
              </a:lnSpc>
              <a:buSzTx/>
              <a:buFontTx/>
              <a:buNone/>
              <a:defRPr sz="15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defTabSz="342900">
              <a:lnSpc>
                <a:spcPct val="100000"/>
              </a:lnSpc>
              <a:buSzTx/>
              <a:buFontTx/>
              <a:buNone/>
              <a:defRPr sz="15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defTabSz="342900">
              <a:lnSpc>
                <a:spcPct val="100000"/>
              </a:lnSpc>
              <a:buSzTx/>
              <a:buFontTx/>
              <a:buNone/>
              <a:defRPr sz="15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defTabSz="342900">
              <a:lnSpc>
                <a:spcPct val="100000"/>
              </a:lnSpc>
              <a:buSzTx/>
              <a:buFontTx/>
              <a:buNone/>
              <a:defRPr sz="15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7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704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05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06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07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08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09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10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11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12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13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715" name="Title Text"/>
          <p:cNvSpPr txBox="1"/>
          <p:nvPr>
            <p:ph type="title"/>
          </p:nvPr>
        </p:nvSpPr>
        <p:spPr>
          <a:xfrm>
            <a:off x="508000" y="609600"/>
            <a:ext cx="6447503" cy="1320800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342900">
              <a:lnSpc>
                <a:spcPct val="100000"/>
              </a:lnSpc>
              <a:defRPr sz="27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6" name="Body Level One…"/>
          <p:cNvSpPr txBox="1"/>
          <p:nvPr>
            <p:ph type="body" sz="quarter" idx="1"/>
          </p:nvPr>
        </p:nvSpPr>
        <p:spPr>
          <a:xfrm>
            <a:off x="507998" y="2160590"/>
            <a:ext cx="3138030" cy="3880773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84000" indent="-241101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06234" indent="-220436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287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7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724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25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26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27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28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29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30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31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32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33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735" name="Title Text"/>
          <p:cNvSpPr txBox="1"/>
          <p:nvPr>
            <p:ph type="title"/>
          </p:nvPr>
        </p:nvSpPr>
        <p:spPr>
          <a:xfrm>
            <a:off x="508000" y="609600"/>
            <a:ext cx="6447503" cy="1320800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342900">
              <a:lnSpc>
                <a:spcPct val="100000"/>
              </a:lnSpc>
              <a:defRPr sz="27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6" name="Body Level One…"/>
          <p:cNvSpPr txBox="1"/>
          <p:nvPr>
            <p:ph type="body" sz="quarter" idx="1"/>
          </p:nvPr>
        </p:nvSpPr>
        <p:spPr>
          <a:xfrm>
            <a:off x="506808" y="2160983"/>
            <a:ext cx="3139221" cy="576266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7" name="Text Placeholder 4"/>
          <p:cNvSpPr/>
          <p:nvPr>
            <p:ph type="body" sz="quarter" idx="13"/>
          </p:nvPr>
        </p:nvSpPr>
        <p:spPr>
          <a:xfrm>
            <a:off x="3816286" y="2160983"/>
            <a:ext cx="3139216" cy="576266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342900" indent="-342900" defTabSz="914400">
              <a:lnSpc>
                <a:spcPct val="100000"/>
              </a:lnSpc>
              <a:buChar char="»"/>
              <a:defRPr sz="3200"/>
            </a:pPr>
          </a:p>
        </p:txBody>
      </p:sp>
      <p:sp>
        <p:nvSpPr>
          <p:cNvPr id="738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745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46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47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48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49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50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51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52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53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54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756" name="Title Text"/>
          <p:cNvSpPr txBox="1"/>
          <p:nvPr>
            <p:ph type="title"/>
          </p:nvPr>
        </p:nvSpPr>
        <p:spPr>
          <a:xfrm>
            <a:off x="508000" y="609600"/>
            <a:ext cx="6447503" cy="1320800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342900">
              <a:lnSpc>
                <a:spcPct val="100000"/>
              </a:lnSpc>
              <a:defRPr sz="27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7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764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65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66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67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68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69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70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71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72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73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775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789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90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91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2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3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4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5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6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7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8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800" name="Title Text"/>
          <p:cNvSpPr txBox="1"/>
          <p:nvPr>
            <p:ph type="title"/>
          </p:nvPr>
        </p:nvSpPr>
        <p:spPr>
          <a:xfrm>
            <a:off x="508000" y="1498603"/>
            <a:ext cx="2890898" cy="1278468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342900">
              <a:lnSpc>
                <a:spcPct val="100000"/>
              </a:lnSpc>
              <a:defRPr sz="15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1" name="Body Level One…"/>
          <p:cNvSpPr txBox="1"/>
          <p:nvPr>
            <p:ph type="body" sz="half" idx="1"/>
          </p:nvPr>
        </p:nvSpPr>
        <p:spPr>
          <a:xfrm>
            <a:off x="3570344" y="514922"/>
            <a:ext cx="3385159" cy="5526443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84000" indent="-241101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06234" indent="-220436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287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2" name="Text Placeholder 3"/>
          <p:cNvSpPr/>
          <p:nvPr>
            <p:ph type="body" sz="quarter" idx="13"/>
          </p:nvPr>
        </p:nvSpPr>
        <p:spPr>
          <a:xfrm>
            <a:off x="508001" y="2777069"/>
            <a:ext cx="2890898" cy="2584453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342900" indent="-342900" defTabSz="914400">
              <a:lnSpc>
                <a:spcPct val="100000"/>
              </a:lnSpc>
              <a:buChar char="»"/>
              <a:defRPr sz="3200"/>
            </a:pPr>
          </a:p>
        </p:txBody>
      </p:sp>
      <p:sp>
        <p:nvSpPr>
          <p:cNvPr id="803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8413148" y="6406787"/>
            <a:ext cx="273652" cy="26425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810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11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12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3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4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5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6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7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8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9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821" name="Title Text"/>
          <p:cNvSpPr txBox="1"/>
          <p:nvPr>
            <p:ph type="title"/>
          </p:nvPr>
        </p:nvSpPr>
        <p:spPr>
          <a:xfrm>
            <a:off x="507998" y="4800600"/>
            <a:ext cx="6447505" cy="566738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342900">
              <a:lnSpc>
                <a:spcPct val="100000"/>
              </a:lnSpc>
              <a:defRPr sz="1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2" name="Picture Placeholder 2"/>
          <p:cNvSpPr/>
          <p:nvPr>
            <p:ph type="pic" sz="half" idx="13"/>
          </p:nvPr>
        </p:nvSpPr>
        <p:spPr>
          <a:xfrm>
            <a:off x="508000" y="609600"/>
            <a:ext cx="6447503" cy="38457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23" name="Body Level One…"/>
          <p:cNvSpPr txBox="1"/>
          <p:nvPr>
            <p:ph type="body" sz="quarter" idx="1"/>
          </p:nvPr>
        </p:nvSpPr>
        <p:spPr>
          <a:xfrm>
            <a:off x="507998" y="5367337"/>
            <a:ext cx="6447505" cy="67402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342900">
              <a:lnSpc>
                <a:spcPct val="100000"/>
              </a:lnSpc>
              <a:buSzTx/>
              <a:buFontTx/>
              <a:buNone/>
              <a:defRPr sz="9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defTabSz="342900">
              <a:lnSpc>
                <a:spcPct val="100000"/>
              </a:lnSpc>
              <a:buSzTx/>
              <a:buFontTx/>
              <a:buNone/>
              <a:defRPr sz="9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defTabSz="342900">
              <a:lnSpc>
                <a:spcPct val="100000"/>
              </a:lnSpc>
              <a:buSzTx/>
              <a:buFontTx/>
              <a:buNone/>
              <a:defRPr sz="9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defTabSz="342900">
              <a:lnSpc>
                <a:spcPct val="100000"/>
              </a:lnSpc>
              <a:buSzTx/>
              <a:buFontTx/>
              <a:buNone/>
              <a:defRPr sz="9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defTabSz="342900">
              <a:lnSpc>
                <a:spcPct val="100000"/>
              </a:lnSpc>
              <a:buSzTx/>
              <a:buFontTx/>
              <a:buNone/>
              <a:defRPr sz="9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4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831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32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33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4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5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6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7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8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9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40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842" name="Title Text"/>
          <p:cNvSpPr txBox="1"/>
          <p:nvPr>
            <p:ph type="title"/>
          </p:nvPr>
        </p:nvSpPr>
        <p:spPr>
          <a:xfrm>
            <a:off x="508001" y="609600"/>
            <a:ext cx="6447503" cy="3403600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lnSpc>
                <a:spcPct val="100000"/>
              </a:lnSpc>
              <a:defRPr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3" name="Body Level One…"/>
          <p:cNvSpPr txBox="1"/>
          <p:nvPr>
            <p:ph type="body" sz="quarter" idx="1"/>
          </p:nvPr>
        </p:nvSpPr>
        <p:spPr>
          <a:xfrm>
            <a:off x="508001" y="4470400"/>
            <a:ext cx="6447503" cy="1570962"/>
          </a:xfrm>
          <a:prstGeom prst="rect">
            <a:avLst/>
          </a:prstGeom>
        </p:spPr>
        <p:txBody>
          <a:bodyPr lIns="45718" tIns="45718" rIns="45718" bIns="45718" anchor="ctr"/>
          <a:lstStyle>
            <a:lvl1pPr marL="0" indent="0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4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1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851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52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53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4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5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6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7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8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9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0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862" name="Title Text"/>
          <p:cNvSpPr txBox="1"/>
          <p:nvPr>
            <p:ph type="title"/>
          </p:nvPr>
        </p:nvSpPr>
        <p:spPr>
          <a:xfrm>
            <a:off x="698500" y="609600"/>
            <a:ext cx="6070602" cy="3022600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lnSpc>
                <a:spcPct val="100000"/>
              </a:lnSpc>
              <a:defRPr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63" name="Body Level One…"/>
          <p:cNvSpPr txBox="1"/>
          <p:nvPr>
            <p:ph type="body" sz="quarter" idx="1"/>
          </p:nvPr>
        </p:nvSpPr>
        <p:spPr>
          <a:xfrm>
            <a:off x="1024601" y="3632200"/>
            <a:ext cx="5418398" cy="381000"/>
          </a:xfrm>
          <a:prstGeom prst="rect">
            <a:avLst/>
          </a:prstGeom>
        </p:spPr>
        <p:txBody>
          <a:bodyPr lIns="45718" tIns="45718" rIns="45718" bIns="45718" anchor="ctr"/>
          <a:lstStyle>
            <a:lvl1pPr marL="0" indent="0" defTabSz="342900">
              <a:lnSpc>
                <a:spcPct val="100000"/>
              </a:lnSpc>
              <a:buSzTx/>
              <a:buFontTx/>
              <a:buNone/>
              <a:defRPr sz="12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defTabSz="342900">
              <a:lnSpc>
                <a:spcPct val="100000"/>
              </a:lnSpc>
              <a:buSzTx/>
              <a:buFontTx/>
              <a:buNone/>
              <a:defRPr sz="12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defTabSz="342900">
              <a:lnSpc>
                <a:spcPct val="100000"/>
              </a:lnSpc>
              <a:buSzTx/>
              <a:buFontTx/>
              <a:buNone/>
              <a:defRPr sz="12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defTabSz="342900">
              <a:lnSpc>
                <a:spcPct val="100000"/>
              </a:lnSpc>
              <a:buSzTx/>
              <a:buFontTx/>
              <a:buNone/>
              <a:defRPr sz="12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defTabSz="342900">
              <a:lnSpc>
                <a:spcPct val="100000"/>
              </a:lnSpc>
              <a:buSzTx/>
              <a:buFontTx/>
              <a:buNone/>
              <a:defRPr sz="12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4" name="Text Placeholder 2"/>
          <p:cNvSpPr/>
          <p:nvPr>
            <p:ph type="body" sz="quarter" idx="13"/>
          </p:nvPr>
        </p:nvSpPr>
        <p:spPr>
          <a:xfrm>
            <a:off x="508000" y="4470400"/>
            <a:ext cx="6447503" cy="1570964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 marL="342900" indent="-342900" defTabSz="914400">
              <a:lnSpc>
                <a:spcPct val="100000"/>
              </a:lnSpc>
              <a:buChar char="»"/>
              <a:defRPr sz="3200"/>
            </a:pPr>
          </a:p>
        </p:txBody>
      </p:sp>
      <p:sp>
        <p:nvSpPr>
          <p:cNvPr id="865" name="TextBox 19"/>
          <p:cNvSpPr txBox="1"/>
          <p:nvPr/>
        </p:nvSpPr>
        <p:spPr>
          <a:xfrm>
            <a:off x="406401" y="622789"/>
            <a:ext cx="457204" cy="919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>
              <a:defRPr sz="6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866" name="TextBox 21"/>
          <p:cNvSpPr txBox="1"/>
          <p:nvPr/>
        </p:nvSpPr>
        <p:spPr>
          <a:xfrm>
            <a:off x="6669757" y="2718967"/>
            <a:ext cx="457204" cy="919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>
              <a:defRPr sz="6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867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874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75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76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7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8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9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80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81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82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83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885" name="Title Text"/>
          <p:cNvSpPr txBox="1"/>
          <p:nvPr>
            <p:ph type="title"/>
          </p:nvPr>
        </p:nvSpPr>
        <p:spPr>
          <a:xfrm>
            <a:off x="508001" y="1931988"/>
            <a:ext cx="6447503" cy="2595464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342900">
              <a:lnSpc>
                <a:spcPct val="100000"/>
              </a:lnSpc>
              <a:defRPr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86" name="Body Level One…"/>
          <p:cNvSpPr txBox="1"/>
          <p:nvPr>
            <p:ph type="body" sz="quarter" idx="1"/>
          </p:nvPr>
        </p:nvSpPr>
        <p:spPr>
          <a:xfrm>
            <a:off x="508001" y="4527448"/>
            <a:ext cx="6447503" cy="1513918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defTabSz="342900">
              <a:lnSpc>
                <a:spcPct val="100000"/>
              </a:lnSpc>
              <a:buSzTx/>
              <a:buFontTx/>
              <a:buNone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7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894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95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896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97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98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99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00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01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02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03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905" name="Title Text"/>
          <p:cNvSpPr txBox="1"/>
          <p:nvPr>
            <p:ph type="title"/>
          </p:nvPr>
        </p:nvSpPr>
        <p:spPr>
          <a:xfrm>
            <a:off x="698500" y="609600"/>
            <a:ext cx="6070602" cy="3022600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lnSpc>
                <a:spcPct val="100000"/>
              </a:lnSpc>
              <a:defRPr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06" name="Body Level One…"/>
          <p:cNvSpPr txBox="1"/>
          <p:nvPr>
            <p:ph type="body" sz="quarter" idx="1"/>
          </p:nvPr>
        </p:nvSpPr>
        <p:spPr>
          <a:xfrm>
            <a:off x="507998" y="4013201"/>
            <a:ext cx="6447505" cy="514251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7" name="Text Placeholder 2"/>
          <p:cNvSpPr/>
          <p:nvPr>
            <p:ph type="body" sz="quarter" idx="13"/>
          </p:nvPr>
        </p:nvSpPr>
        <p:spPr>
          <a:xfrm>
            <a:off x="508000" y="4527448"/>
            <a:ext cx="6447503" cy="1513918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342900" indent="-342900" defTabSz="914400">
              <a:lnSpc>
                <a:spcPct val="100000"/>
              </a:lnSpc>
              <a:buChar char="»"/>
              <a:defRPr sz="3200"/>
            </a:pPr>
          </a:p>
        </p:txBody>
      </p:sp>
      <p:sp>
        <p:nvSpPr>
          <p:cNvPr id="908" name="TextBox 23"/>
          <p:cNvSpPr txBox="1"/>
          <p:nvPr/>
        </p:nvSpPr>
        <p:spPr>
          <a:xfrm>
            <a:off x="406401" y="622789"/>
            <a:ext cx="457204" cy="919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>
              <a:defRPr sz="6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909" name="TextBox 24"/>
          <p:cNvSpPr txBox="1"/>
          <p:nvPr/>
        </p:nvSpPr>
        <p:spPr>
          <a:xfrm>
            <a:off x="6669757" y="2718967"/>
            <a:ext cx="457204" cy="919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>
              <a:defRPr sz="6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910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917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918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919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20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21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22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23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24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25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26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928" name="Title Text"/>
          <p:cNvSpPr txBox="1"/>
          <p:nvPr>
            <p:ph type="title"/>
          </p:nvPr>
        </p:nvSpPr>
        <p:spPr>
          <a:xfrm>
            <a:off x="514348" y="609600"/>
            <a:ext cx="6441155" cy="3022600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lnSpc>
                <a:spcPct val="100000"/>
              </a:lnSpc>
              <a:defRPr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9" name="Body Level One…"/>
          <p:cNvSpPr txBox="1"/>
          <p:nvPr>
            <p:ph type="body" sz="quarter" idx="1"/>
          </p:nvPr>
        </p:nvSpPr>
        <p:spPr>
          <a:xfrm>
            <a:off x="507998" y="4013201"/>
            <a:ext cx="6447505" cy="514251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defTabSz="342900">
              <a:lnSpc>
                <a:spcPct val="100000"/>
              </a:lnSpc>
              <a:buSzTx/>
              <a:buFontTx/>
              <a:buNone/>
              <a:defRPr sz="1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0" name="Text Placeholder 2"/>
          <p:cNvSpPr/>
          <p:nvPr>
            <p:ph type="body" sz="quarter" idx="13"/>
          </p:nvPr>
        </p:nvSpPr>
        <p:spPr>
          <a:xfrm>
            <a:off x="508000" y="4527448"/>
            <a:ext cx="6447503" cy="1513918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342900" indent="-342900" defTabSz="914400">
              <a:lnSpc>
                <a:spcPct val="100000"/>
              </a:lnSpc>
              <a:buChar char="»"/>
              <a:defRPr sz="3200"/>
            </a:pPr>
          </a:p>
        </p:txBody>
      </p:sp>
      <p:sp>
        <p:nvSpPr>
          <p:cNvPr id="931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938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939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940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41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42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43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44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45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46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47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949" name="Title Text"/>
          <p:cNvSpPr txBox="1"/>
          <p:nvPr>
            <p:ph type="title"/>
          </p:nvPr>
        </p:nvSpPr>
        <p:spPr>
          <a:xfrm>
            <a:off x="508000" y="609600"/>
            <a:ext cx="6447503" cy="1320800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342900">
              <a:lnSpc>
                <a:spcPct val="100000"/>
              </a:lnSpc>
              <a:defRPr sz="27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0" name="Body Level One…"/>
          <p:cNvSpPr txBox="1"/>
          <p:nvPr>
            <p:ph type="body" sz="half" idx="1"/>
          </p:nvPr>
        </p:nvSpPr>
        <p:spPr>
          <a:xfrm>
            <a:off x="508000" y="2160590"/>
            <a:ext cx="6447503" cy="3880773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84000" indent="-241101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06234" indent="-220436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287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1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roup 6"/>
          <p:cNvGrpSpPr/>
          <p:nvPr/>
        </p:nvGrpSpPr>
        <p:grpSpPr>
          <a:xfrm>
            <a:off x="-5" y="-8470"/>
            <a:ext cx="9144008" cy="6866474"/>
            <a:chOff x="-1" y="0"/>
            <a:chExt cx="9144006" cy="6866473"/>
          </a:xfrm>
        </p:grpSpPr>
        <p:sp>
          <p:nvSpPr>
            <p:cNvPr id="958" name="Straight Connector 19"/>
            <p:cNvSpPr/>
            <p:nvPr/>
          </p:nvSpPr>
          <p:spPr>
            <a:xfrm>
              <a:off x="7028262" y="8464"/>
              <a:ext cx="914401" cy="6858009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959" name="Straight Connector 20"/>
            <p:cNvSpPr/>
            <p:nvPr/>
          </p:nvSpPr>
          <p:spPr>
            <a:xfrm flipH="1">
              <a:off x="5568953" y="3689880"/>
              <a:ext cx="3572671" cy="3176590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960" name="Rectangle 23"/>
            <p:cNvSpPr/>
            <p:nvPr/>
          </p:nvSpPr>
          <p:spPr>
            <a:xfrm>
              <a:off x="6886109" y="-1"/>
              <a:ext cx="2255515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61" name="Rectangle 25"/>
            <p:cNvSpPr/>
            <p:nvPr/>
          </p:nvSpPr>
          <p:spPr>
            <a:xfrm>
              <a:off x="7202582" y="-1"/>
              <a:ext cx="1941424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62" name="Isosceles Triangle 23"/>
            <p:cNvSpPr/>
            <p:nvPr/>
          </p:nvSpPr>
          <p:spPr>
            <a:xfrm>
              <a:off x="6699251" y="3056466"/>
              <a:ext cx="2444754" cy="381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63" name="Rectangle 27"/>
            <p:cNvSpPr/>
            <p:nvPr/>
          </p:nvSpPr>
          <p:spPr>
            <a:xfrm>
              <a:off x="7000877" y="-1"/>
              <a:ext cx="2140748" cy="686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64" name="Rectangle 28"/>
            <p:cNvSpPr/>
            <p:nvPr/>
          </p:nvSpPr>
          <p:spPr>
            <a:xfrm>
              <a:off x="8174049" y="-1"/>
              <a:ext cx="967575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65" name="Rectangle 29"/>
            <p:cNvSpPr/>
            <p:nvPr/>
          </p:nvSpPr>
          <p:spPr>
            <a:xfrm>
              <a:off x="8204250" y="-1"/>
              <a:ext cx="937373" cy="686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66" name="Isosceles Triangle 27"/>
            <p:cNvSpPr/>
            <p:nvPr/>
          </p:nvSpPr>
          <p:spPr>
            <a:xfrm>
              <a:off x="7778751" y="3598333"/>
              <a:ext cx="1362874" cy="326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967" name="Isosceles Triangle 28"/>
            <p:cNvSpPr/>
            <p:nvPr/>
          </p:nvSpPr>
          <p:spPr>
            <a:xfrm>
              <a:off x="-2" y="4021666"/>
              <a:ext cx="336553" cy="284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300"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969" name="Title Text"/>
          <p:cNvSpPr txBox="1"/>
          <p:nvPr>
            <p:ph type="title"/>
          </p:nvPr>
        </p:nvSpPr>
        <p:spPr>
          <a:xfrm>
            <a:off x="5975755" y="609598"/>
            <a:ext cx="978559" cy="5251454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lnSpc>
                <a:spcPct val="100000"/>
              </a:lnSpc>
              <a:defRPr sz="27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70" name="Body Level One…"/>
          <p:cNvSpPr txBox="1"/>
          <p:nvPr>
            <p:ph type="body" idx="1"/>
          </p:nvPr>
        </p:nvSpPr>
        <p:spPr>
          <a:xfrm>
            <a:off x="508001" y="609600"/>
            <a:ext cx="5295113" cy="5251450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84000" indent="-241101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06234" indent="-220436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287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1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Slide Number"/>
          <p:cNvSpPr txBox="1"/>
          <p:nvPr>
            <p:ph type="sldNum" sz="quarter" idx="2"/>
          </p:nvPr>
        </p:nvSpPr>
        <p:spPr>
          <a:xfrm>
            <a:off x="8291335" y="6429695"/>
            <a:ext cx="224018" cy="218437"/>
          </a:xfrm>
          <a:prstGeom prst="rect">
            <a:avLst/>
          </a:prstGeom>
        </p:spPr>
        <p:txBody>
          <a:bodyPr lIns="45718" tIns="45718" rIns="45718" bIns="45718"/>
          <a:lstStyle>
            <a:lvl1pPr defTabSz="6858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Title Text</a:t>
            </a:r>
          </a:p>
        </p:txBody>
      </p:sp>
      <p:sp>
        <p:nvSpPr>
          <p:cNvPr id="98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3pPr marL="925827" indent="-240029"/>
            <a:lvl4pPr marL="1295400" indent="-266700"/>
            <a:lvl5pPr marL="1638300" indent="-2667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7" name="Slide Number"/>
          <p:cNvSpPr txBox="1"/>
          <p:nvPr>
            <p:ph type="sldNum" sz="quarter" idx="2"/>
          </p:nvPr>
        </p:nvSpPr>
        <p:spPr>
          <a:xfrm>
            <a:off x="8291335" y="6429695"/>
            <a:ext cx="224018" cy="218437"/>
          </a:xfrm>
          <a:prstGeom prst="rect">
            <a:avLst/>
          </a:prstGeom>
        </p:spPr>
        <p:txBody>
          <a:bodyPr lIns="45718" tIns="45718" rIns="45718" bIns="45718"/>
          <a:lstStyle>
            <a:lvl1pPr defTabSz="6858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8422859" y="6404312"/>
            <a:ext cx="263941" cy="269199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Title Text"/>
          <p:cNvSpPr txBox="1"/>
          <p:nvPr>
            <p:ph type="title"/>
          </p:nvPr>
        </p:nvSpPr>
        <p:spPr>
          <a:xfrm>
            <a:off x="1476375" y="4233"/>
            <a:ext cx="6172200" cy="97578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>
              <a:lnSpc>
                <a:spcPct val="100000"/>
              </a:lnSpc>
              <a:defRPr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5" name="Body Level One…"/>
          <p:cNvSpPr txBox="1"/>
          <p:nvPr>
            <p:ph type="body" idx="1"/>
          </p:nvPr>
        </p:nvSpPr>
        <p:spPr>
          <a:xfrm>
            <a:off x="1485900" y="1117640"/>
            <a:ext cx="6172200" cy="5008034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>
              <a:lnSpc>
                <a:spcPct val="100000"/>
              </a:lnSpc>
              <a:spcBef>
                <a:spcPts val="500"/>
              </a:spcBef>
              <a:buChar char="»"/>
              <a:defRPr sz="2400"/>
            </a:lvl1pPr>
            <a:lvl2pPr marL="586977" indent="-244078">
              <a:lnSpc>
                <a:spcPct val="100000"/>
              </a:lnSpc>
              <a:spcBef>
                <a:spcPts val="500"/>
              </a:spcBef>
              <a:buChar char="–"/>
              <a:defRPr sz="2400"/>
            </a:lvl2pPr>
            <a:lvl3pPr marL="914400" indent="-228600">
              <a:lnSpc>
                <a:spcPct val="100000"/>
              </a:lnSpc>
              <a:spcBef>
                <a:spcPts val="500"/>
              </a:spcBef>
              <a:defRPr sz="2400"/>
            </a:lvl3pPr>
            <a:lvl4pPr marL="1302544" indent="-273844">
              <a:lnSpc>
                <a:spcPct val="100000"/>
              </a:lnSpc>
              <a:spcBef>
                <a:spcPts val="500"/>
              </a:spcBef>
              <a:buChar char="–"/>
              <a:defRPr sz="2400"/>
            </a:lvl4pPr>
            <a:lvl5pPr marL="1676400" indent="-304800">
              <a:lnSpc>
                <a:spcPct val="100000"/>
              </a:lnSpc>
              <a:spcBef>
                <a:spcPts val="500"/>
              </a:spcBef>
              <a:buChar char="»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6" name="Slide Number"/>
          <p:cNvSpPr txBox="1"/>
          <p:nvPr>
            <p:ph type="sldNum" sz="quarter" idx="2"/>
          </p:nvPr>
        </p:nvSpPr>
        <p:spPr>
          <a:xfrm>
            <a:off x="5826627" y="6249002"/>
            <a:ext cx="231273" cy="214698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lide Number"/>
          <p:cNvSpPr txBox="1"/>
          <p:nvPr>
            <p:ph type="sldNum" sz="quarter" idx="2"/>
          </p:nvPr>
        </p:nvSpPr>
        <p:spPr>
          <a:xfrm>
            <a:off x="7790304" y="6382070"/>
            <a:ext cx="210698" cy="218437"/>
          </a:xfrm>
          <a:prstGeom prst="rect">
            <a:avLst/>
          </a:prstGeom>
        </p:spPr>
        <p:txBody>
          <a:bodyPr lIns="45718" tIns="45718" rIns="45718" bIns="45718"/>
          <a:lstStyle>
            <a:lvl1pPr defTabSz="685800">
              <a:defRPr sz="8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7_Title and Conten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Title Text"/>
          <p:cNvSpPr txBox="1"/>
          <p:nvPr>
            <p:ph type="title"/>
          </p:nvPr>
        </p:nvSpPr>
        <p:spPr>
          <a:xfrm>
            <a:off x="1143000" y="457200"/>
            <a:ext cx="6858000" cy="1143000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sz="2500">
                <a:solidFill>
                  <a:srgbClr val="92D050"/>
                </a:solidFill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1" name="Body Level One…"/>
          <p:cNvSpPr txBox="1"/>
          <p:nvPr>
            <p:ph type="body" idx="1"/>
          </p:nvPr>
        </p:nvSpPr>
        <p:spPr>
          <a:xfrm>
            <a:off x="1143000" y="1828800"/>
            <a:ext cx="6858000" cy="426720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1300"/>
              </a:spcBef>
              <a:buClr>
                <a:srgbClr val="92D050"/>
              </a:buClr>
              <a:defRPr sz="15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464819" indent="-190500">
              <a:spcBef>
                <a:spcPts val="1300"/>
              </a:spcBef>
              <a:buClr>
                <a:srgbClr val="92D050"/>
              </a:buClr>
              <a:defRPr sz="15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728662" indent="-214312">
              <a:spcBef>
                <a:spcPts val="1300"/>
              </a:spcBef>
              <a:buClr>
                <a:srgbClr val="92D050"/>
              </a:buClr>
              <a:defRPr sz="15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999307" indent="-244927">
              <a:spcBef>
                <a:spcPts val="1300"/>
              </a:spcBef>
              <a:buClr>
                <a:srgbClr val="92D050"/>
              </a:buClr>
              <a:defRPr sz="15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1205046" indent="-244927">
              <a:spcBef>
                <a:spcPts val="1300"/>
              </a:spcBef>
              <a:buClr>
                <a:srgbClr val="92D050"/>
              </a:buClr>
              <a:defRPr sz="15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2" name="Slide Number"/>
          <p:cNvSpPr txBox="1"/>
          <p:nvPr>
            <p:ph type="sldNum" sz="quarter" idx="2"/>
          </p:nvPr>
        </p:nvSpPr>
        <p:spPr>
          <a:xfrm>
            <a:off x="7790304" y="6382070"/>
            <a:ext cx="210698" cy="218437"/>
          </a:xfrm>
          <a:prstGeom prst="rect">
            <a:avLst/>
          </a:prstGeom>
        </p:spPr>
        <p:txBody>
          <a:bodyPr lIns="45718" tIns="45718" rIns="45718" bIns="45718"/>
          <a:lstStyle>
            <a:lvl1pPr defTabSz="685800">
              <a:defRPr sz="800">
                <a:solidFill>
                  <a:srgbClr val="D9D9D9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lide Number"/>
          <p:cNvSpPr txBox="1"/>
          <p:nvPr>
            <p:ph type="sldNum" sz="quarter" idx="2"/>
          </p:nvPr>
        </p:nvSpPr>
        <p:spPr>
          <a:xfrm>
            <a:off x="1909584" y="6566219"/>
            <a:ext cx="224018" cy="218437"/>
          </a:xfrm>
          <a:prstGeom prst="rect">
            <a:avLst/>
          </a:prstGeom>
        </p:spPr>
        <p:txBody>
          <a:bodyPr lIns="45718" tIns="45718" rIns="45718" bIns="45718"/>
          <a:lstStyle>
            <a:lvl1pPr defTabSz="6858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ody Level One…"/>
          <p:cNvSpPr txBox="1"/>
          <p:nvPr>
            <p:ph type="body" idx="1"/>
          </p:nvPr>
        </p:nvSpPr>
        <p:spPr>
          <a:xfrm>
            <a:off x="457200" y="1600205"/>
            <a:ext cx="8229600" cy="4525434"/>
          </a:xfrm>
          <a:prstGeom prst="rect">
            <a:avLst/>
          </a:prstGeom>
        </p:spPr>
        <p:txBody>
          <a:bodyPr lIns="91423" tIns="91423" rIns="91423" bIns="91423"/>
          <a:lstStyle>
            <a:lvl1pPr marL="192880" indent="-78580">
              <a:lnSpc>
                <a:spcPct val="85000"/>
              </a:lnSpc>
              <a:spcBef>
                <a:spcPts val="600"/>
              </a:spcBef>
              <a:buClr>
                <a:srgbClr val="A5081B"/>
              </a:buClr>
              <a:buFont typeface="Trebuchet MS"/>
              <a:defRPr sz="18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430053" indent="-72865">
              <a:lnSpc>
                <a:spcPct val="85000"/>
              </a:lnSpc>
              <a:spcBef>
                <a:spcPts val="600"/>
              </a:spcBef>
              <a:buClr>
                <a:srgbClr val="A5081B"/>
              </a:buClr>
              <a:buFont typeface="Trebuchet MS"/>
              <a:buChar char="–"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659422" indent="-59347">
              <a:lnSpc>
                <a:spcPct val="85000"/>
              </a:lnSpc>
              <a:spcBef>
                <a:spcPts val="600"/>
              </a:spcBef>
              <a:buClr>
                <a:srgbClr val="A5081B"/>
              </a:buClr>
              <a:buFont typeface="Trebuchet MS"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936481" indent="-93518">
              <a:lnSpc>
                <a:spcPct val="85000"/>
              </a:lnSpc>
              <a:spcBef>
                <a:spcPts val="600"/>
              </a:spcBef>
              <a:buClr>
                <a:srgbClr val="A5081B"/>
              </a:buClr>
              <a:buFont typeface="Trebuchet MS"/>
              <a:buChar char="–"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1193656" indent="-93518">
              <a:lnSpc>
                <a:spcPct val="85000"/>
              </a:lnSpc>
              <a:spcBef>
                <a:spcPts val="600"/>
              </a:spcBef>
              <a:buClr>
                <a:srgbClr val="A5081B"/>
              </a:buClr>
              <a:buFont typeface="Trebuchet MS"/>
              <a:buChar char="»"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7" name="Slide Number"/>
          <p:cNvSpPr txBox="1"/>
          <p:nvPr>
            <p:ph type="sldNum" sz="quarter" idx="2"/>
          </p:nvPr>
        </p:nvSpPr>
        <p:spPr>
          <a:xfrm>
            <a:off x="-14286" y="6523039"/>
            <a:ext cx="170699" cy="167599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l" defTabSz="685800">
              <a:defRPr sz="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itle Text"/>
          <p:cNvSpPr txBox="1"/>
          <p:nvPr>
            <p:ph type="title"/>
          </p:nvPr>
        </p:nvSpPr>
        <p:spPr>
          <a:xfrm>
            <a:off x="628650" y="1131094"/>
            <a:ext cx="7886700" cy="994174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1035" name="Body Level One…"/>
          <p:cNvSpPr txBox="1"/>
          <p:nvPr>
            <p:ph type="body" idx="1"/>
          </p:nvPr>
        </p:nvSpPr>
        <p:spPr>
          <a:xfrm>
            <a:off x="628650" y="2226467"/>
            <a:ext cx="7886700" cy="3263507"/>
          </a:xfrm>
          <a:prstGeom prst="rect">
            <a:avLst/>
          </a:prstGeom>
        </p:spPr>
        <p:txBody>
          <a:bodyPr lIns="34289" tIns="34289" rIns="34289" bIns="34289"/>
          <a:lstStyle>
            <a:lvl1pPr marL="163284" indent="-163284">
              <a:defRPr sz="2000"/>
            </a:lvl1pPr>
            <a:lvl2pPr marL="533400" indent="-190500">
              <a:defRPr sz="2000"/>
            </a:lvl2pPr>
            <a:lvl3pPr marL="914399" indent="-228599">
              <a:defRPr sz="2000"/>
            </a:lvl3pPr>
            <a:lvl4pPr marL="1282700" indent="-254000">
              <a:defRPr sz="2000"/>
            </a:lvl4pPr>
            <a:lvl5pPr marL="1625600" indent="-254000"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6" name="Slide Number"/>
          <p:cNvSpPr txBox="1"/>
          <p:nvPr>
            <p:ph type="sldNum" sz="quarter" idx="2"/>
          </p:nvPr>
        </p:nvSpPr>
        <p:spPr>
          <a:xfrm>
            <a:off x="8314193" y="5663644"/>
            <a:ext cx="201160" cy="19557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Text"/>
          <p:cNvSpPr txBox="1"/>
          <p:nvPr>
            <p:ph type="title"/>
          </p:nvPr>
        </p:nvSpPr>
        <p:spPr>
          <a:xfrm>
            <a:off x="1143000" y="1699022"/>
            <a:ext cx="6858000" cy="1790703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ctr"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044" name="Body Level One…"/>
          <p:cNvSpPr txBox="1"/>
          <p:nvPr>
            <p:ph type="body" sz="quarter" idx="1"/>
          </p:nvPr>
        </p:nvSpPr>
        <p:spPr>
          <a:xfrm>
            <a:off x="1143000" y="3558778"/>
            <a:ext cx="6858000" cy="1241824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algn="ctr">
              <a:buSzTx/>
              <a:buFontTx/>
              <a:buNone/>
              <a:defRPr sz="1800"/>
            </a:lvl1pPr>
            <a:lvl2pPr marL="0" indent="0" algn="ctr">
              <a:buSzTx/>
              <a:buFontTx/>
              <a:buNone/>
              <a:defRPr sz="1800"/>
            </a:lvl2pPr>
            <a:lvl3pPr marL="0" indent="0" algn="ctr">
              <a:buSzTx/>
              <a:buFontTx/>
              <a:buNone/>
              <a:defRPr sz="1800"/>
            </a:lvl3pPr>
            <a:lvl4pPr marL="0" indent="0" algn="ctr">
              <a:buSzTx/>
              <a:buFontTx/>
              <a:buNone/>
              <a:defRPr sz="1800"/>
            </a:lvl4pPr>
            <a:lvl5pPr marL="0" indent="0" algn="ctr">
              <a:buSzTx/>
              <a:buFont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5" name="Slide Number"/>
          <p:cNvSpPr txBox="1"/>
          <p:nvPr>
            <p:ph type="sldNum" sz="quarter" idx="2"/>
          </p:nvPr>
        </p:nvSpPr>
        <p:spPr>
          <a:xfrm>
            <a:off x="8306937" y="5665516"/>
            <a:ext cx="208416" cy="19183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Title Text"/>
          <p:cNvSpPr txBox="1"/>
          <p:nvPr>
            <p:ph type="title"/>
          </p:nvPr>
        </p:nvSpPr>
        <p:spPr>
          <a:xfrm>
            <a:off x="1143000" y="1699022"/>
            <a:ext cx="6858000" cy="1790702"/>
          </a:xfrm>
          <a:prstGeom prst="rect">
            <a:avLst/>
          </a:prstGeom>
        </p:spPr>
        <p:txBody>
          <a:bodyPr lIns="34289" tIns="34289" rIns="34289" bIns="34289" anchor="b"/>
          <a:lstStyle>
            <a:lvl1pPr algn="ctr" defTabSz="914400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053" name="Body Level One…"/>
          <p:cNvSpPr txBox="1"/>
          <p:nvPr>
            <p:ph type="body" sz="quarter" idx="1"/>
          </p:nvPr>
        </p:nvSpPr>
        <p:spPr>
          <a:xfrm>
            <a:off x="1143000" y="3558778"/>
            <a:ext cx="6858000" cy="1241823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algn="ctr" defTabSz="914400">
              <a:spcBef>
                <a:spcPts val="1000"/>
              </a:spcBef>
              <a:buSzTx/>
              <a:buFontTx/>
              <a:buNone/>
              <a:defRPr sz="2400"/>
            </a:lvl1pPr>
            <a:lvl2pPr marL="0" indent="0" algn="ctr" defTabSz="914400">
              <a:spcBef>
                <a:spcPts val="1000"/>
              </a:spcBef>
              <a:buSzTx/>
              <a:buFontTx/>
              <a:buNone/>
              <a:defRPr sz="2400"/>
            </a:lvl2pPr>
            <a:lvl3pPr marL="0" indent="0" algn="ctr" defTabSz="914400">
              <a:spcBef>
                <a:spcPts val="1000"/>
              </a:spcBef>
              <a:buSzTx/>
              <a:buFontTx/>
              <a:buNone/>
              <a:defRPr sz="2400"/>
            </a:lvl3pPr>
            <a:lvl4pPr marL="0" indent="0" algn="ctr" defTabSz="914400">
              <a:spcBef>
                <a:spcPts val="1000"/>
              </a:spcBef>
              <a:buSzTx/>
              <a:buFontTx/>
              <a:buNone/>
              <a:defRPr sz="2400"/>
            </a:lvl4pPr>
            <a:lvl5pPr marL="0" indent="0" algn="ctr" defTabSz="914400"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4" name="Slide Number"/>
          <p:cNvSpPr txBox="1"/>
          <p:nvPr>
            <p:ph type="sldNum" sz="quarter" idx="2"/>
          </p:nvPr>
        </p:nvSpPr>
        <p:spPr>
          <a:xfrm>
            <a:off x="8274230" y="5638245"/>
            <a:ext cx="241121" cy="246379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itle Text"/>
          <p:cNvSpPr txBox="1"/>
          <p:nvPr>
            <p:ph type="title"/>
          </p:nvPr>
        </p:nvSpPr>
        <p:spPr>
          <a:xfrm>
            <a:off x="508000" y="609600"/>
            <a:ext cx="6447503" cy="1320800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342900">
              <a:lnSpc>
                <a:spcPct val="100000"/>
              </a:lnSpc>
              <a:defRPr sz="27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62" name="Body Level One…"/>
          <p:cNvSpPr txBox="1"/>
          <p:nvPr>
            <p:ph type="body" sz="half" idx="1"/>
          </p:nvPr>
        </p:nvSpPr>
        <p:spPr>
          <a:xfrm>
            <a:off x="508000" y="2160590"/>
            <a:ext cx="6447503" cy="3880773"/>
          </a:xfrm>
          <a:prstGeom prst="rect">
            <a:avLst/>
          </a:prstGeom>
        </p:spPr>
        <p:txBody>
          <a:bodyPr lIns="45718" tIns="45718" rIns="45718" bIns="45718"/>
          <a:lstStyle>
            <a:lvl1pPr marL="2571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84000" indent="-241101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06234" indent="-220436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58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628775" indent="-257175" defTabSz="342900">
              <a:lnSpc>
                <a:spcPct val="100000"/>
              </a:lnSpc>
              <a:buClr>
                <a:srgbClr val="90C226"/>
              </a:buClr>
              <a:buSzPct val="80000"/>
              <a:buFontTx/>
              <a:defRPr sz="13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3" name="Slide Number"/>
          <p:cNvSpPr txBox="1"/>
          <p:nvPr>
            <p:ph type="sldNum" sz="quarter" idx="2"/>
          </p:nvPr>
        </p:nvSpPr>
        <p:spPr>
          <a:xfrm>
            <a:off x="6771445" y="6133757"/>
            <a:ext cx="184057" cy="180337"/>
          </a:xfrm>
          <a:prstGeom prst="rect">
            <a:avLst/>
          </a:prstGeom>
        </p:spPr>
        <p:txBody>
          <a:bodyPr lIns="45718" tIns="45718" rIns="45718" bIns="45718"/>
          <a:lstStyle>
            <a:lvl1pPr defTabSz="342900">
              <a:defRPr sz="6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Title Text"/>
          <p:cNvSpPr txBox="1"/>
          <p:nvPr>
            <p:ph type="title"/>
          </p:nvPr>
        </p:nvSpPr>
        <p:spPr>
          <a:xfrm>
            <a:off x="1614487" y="1705568"/>
            <a:ext cx="5915027" cy="745633"/>
          </a:xfrm>
          <a:prstGeom prst="rect">
            <a:avLst/>
          </a:prstGeom>
        </p:spPr>
        <p:txBody>
          <a:bodyPr lIns="25715" tIns="25715" rIns="25715" bIns="25715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1071" name="Body Level One…"/>
          <p:cNvSpPr txBox="1"/>
          <p:nvPr>
            <p:ph type="body" sz="half" idx="1"/>
          </p:nvPr>
        </p:nvSpPr>
        <p:spPr>
          <a:xfrm>
            <a:off x="1614487" y="2527100"/>
            <a:ext cx="5915027" cy="2447632"/>
          </a:xfrm>
          <a:prstGeom prst="rect">
            <a:avLst/>
          </a:prstGeom>
        </p:spPr>
        <p:txBody>
          <a:bodyPr lIns="25715" tIns="25715" rIns="25715" bIns="25715"/>
          <a:lstStyle>
            <a:lvl1pPr marL="163284" indent="-163284">
              <a:defRPr sz="2000"/>
            </a:lvl1pPr>
            <a:lvl2pPr marL="533400" indent="-190500">
              <a:defRPr sz="2000"/>
            </a:lvl2pPr>
            <a:lvl3pPr marL="914399" indent="-228599">
              <a:defRPr sz="2000"/>
            </a:lvl3pPr>
            <a:lvl4pPr marL="1282700" indent="-254000">
              <a:defRPr sz="2000"/>
            </a:lvl4pPr>
            <a:lvl5pPr marL="1625600" indent="-254000"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2" name="Slide Number"/>
          <p:cNvSpPr txBox="1"/>
          <p:nvPr>
            <p:ph type="sldNum" sz="quarter" idx="2"/>
          </p:nvPr>
        </p:nvSpPr>
        <p:spPr>
          <a:xfrm>
            <a:off x="7345504" y="5089110"/>
            <a:ext cx="184012" cy="178431"/>
          </a:xfrm>
          <a:prstGeom prst="rect">
            <a:avLst/>
          </a:prstGeom>
        </p:spPr>
        <p:txBody>
          <a:bodyPr lIns="25715" tIns="25715" rIns="25715" bIns="25715"/>
          <a:lstStyle>
            <a:lvl1pPr defTabSz="9144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1.xml"/><Relationship Id="rId83" Type="http://schemas.openxmlformats.org/officeDocument/2006/relationships/slideLayout" Target="../slideLayouts/slideLayout82.xml"/><Relationship Id="rId84" Type="http://schemas.openxmlformats.org/officeDocument/2006/relationships/slideLayout" Target="../slideLayouts/slideLayout83.xml"/><Relationship Id="rId85" Type="http://schemas.openxmlformats.org/officeDocument/2006/relationships/slideLayout" Target="../slideLayouts/slideLayout84.xml"/><Relationship Id="rId8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86.xml"/><Relationship Id="rId88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8.xml"/><Relationship Id="rId90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92.xml"/><Relationship Id="rId94" Type="http://schemas.openxmlformats.org/officeDocument/2006/relationships/slideLayout" Target="../slideLayouts/slideLayout93.xml"/><Relationship Id="rId95" Type="http://schemas.openxmlformats.org/officeDocument/2006/relationships/slideLayout" Target="../slideLayouts/slideLayout94.xml"/><Relationship Id="rId9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96.xml"/><Relationship Id="rId98" Type="http://schemas.openxmlformats.org/officeDocument/2006/relationships/slideLayout" Target="../slideLayouts/slideLayout97.xml"/><Relationship Id="rId99" Type="http://schemas.openxmlformats.org/officeDocument/2006/relationships/slideLayout" Target="../slideLayouts/slideLayout98.xml"/><Relationship Id="rId100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0.xml"/><Relationship Id="rId102" Type="http://schemas.openxmlformats.org/officeDocument/2006/relationships/slideLayout" Target="../slideLayouts/slideLayout101.xml"/><Relationship Id="rId103" Type="http://schemas.openxmlformats.org/officeDocument/2006/relationships/slideLayout" Target="../slideLayouts/slideLayout102.xml"/><Relationship Id="rId104" Type="http://schemas.openxmlformats.org/officeDocument/2006/relationships/slideLayout" Target="../slideLayouts/slideLayout103.xml"/><Relationship Id="rId105" Type="http://schemas.openxmlformats.org/officeDocument/2006/relationships/slideLayout" Target="../slideLayouts/slideLayout104.xml"/><Relationship Id="rId106" Type="http://schemas.openxmlformats.org/officeDocument/2006/relationships/slideLayout" Target="../slideLayouts/slideLayout105.xml"/><Relationship Id="rId107" Type="http://schemas.openxmlformats.org/officeDocument/2006/relationships/slideLayout" Target="../slideLayouts/slideLayout106.xml"/><Relationship Id="rId108" Type="http://schemas.openxmlformats.org/officeDocument/2006/relationships/slideLayout" Target="../slideLayouts/slideLayout107.xml"/><Relationship Id="rId109" Type="http://schemas.openxmlformats.org/officeDocument/2006/relationships/slideLayout" Target="../slideLayouts/slideLayout10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284076" y="6431564"/>
            <a:ext cx="231275" cy="21470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</p:sldLayoutIdLst>
  <p:transition xmlns:p14="http://schemas.microsoft.com/office/powerpoint/2010/main" spd="med" advClick="1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648556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552700" marR="0" indent="-2667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09900" marR="0" indent="-2667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467100" marR="0" indent="-2667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924300" marR="0" indent="-2667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7.tif"/><Relationship Id="rId6" Type="http://schemas.openxmlformats.org/officeDocument/2006/relationships/image" Target="../media/image8.tif"/><Relationship Id="rId7" Type="http://schemas.openxmlformats.org/officeDocument/2006/relationships/image" Target="../media/image9.tif"/><Relationship Id="rId8" Type="http://schemas.openxmlformats.org/officeDocument/2006/relationships/image" Target="../media/image10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Relationship Id="rId6" Type="http://schemas.openxmlformats.org/officeDocument/2006/relationships/image" Target="../media/image10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Relationship Id="rId11" Type="http://schemas.openxmlformats.org/officeDocument/2006/relationships/image" Target="../media/image8.pn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4.jpe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.tif"/><Relationship Id="rId18" Type="http://schemas.openxmlformats.org/officeDocument/2006/relationships/image" Target="../media/image2.tif"/><Relationship Id="rId19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B0C6E1"/>
            </a:gs>
            <a:gs pos="25000">
              <a:srgbClr val="0070C0"/>
            </a:gs>
            <a:gs pos="26000">
              <a:srgbClr val="CAD9E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Picture 1" descr="Picture 1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91324"/>
            <a:ext cx="9144000" cy="5066676"/>
          </a:xfrm>
          <a:prstGeom prst="rect">
            <a:avLst/>
          </a:prstGeom>
          <a:ln w="12700">
            <a:miter lim="400000"/>
          </a:ln>
        </p:spPr>
      </p:pic>
      <p:sp>
        <p:nvSpPr>
          <p:cNvPr id="1169" name="Rectangle 3"/>
          <p:cNvSpPr txBox="1"/>
          <p:nvPr/>
        </p:nvSpPr>
        <p:spPr>
          <a:xfrm>
            <a:off x="560720" y="44595"/>
            <a:ext cx="8360566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1800"/>
              </a:spcBef>
              <a:defRPr sz="2400" u="sng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Primerica International Headquarters</a:t>
            </a:r>
            <a:r>
              <a:t> since 1977</a:t>
            </a:r>
          </a:p>
        </p:txBody>
      </p:sp>
      <p:sp>
        <p:nvSpPr>
          <p:cNvPr id="1170" name="Rectangle 2"/>
          <p:cNvSpPr txBox="1"/>
          <p:nvPr/>
        </p:nvSpPr>
        <p:spPr>
          <a:xfrm>
            <a:off x="169002" y="221560"/>
            <a:ext cx="9144002" cy="148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 algn="ctr">
              <a:lnSpc>
                <a:spcPts val="1300"/>
              </a:lnSpc>
              <a:spcBef>
                <a:spcPts val="1800"/>
              </a:spcBef>
              <a:buSzPct val="100000"/>
              <a:buFont typeface="Arial"/>
              <a:buChar char="•"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venir Book"/>
              </a:defRPr>
            </a:pPr>
          </a:p>
          <a:p>
            <a:pPr marL="285750" indent="-285750">
              <a:lnSpc>
                <a:spcPts val="1300"/>
              </a:lnSpc>
              <a:spcBef>
                <a:spcPts val="1800"/>
              </a:spcBef>
              <a:buSzPct val="100000"/>
              <a:buFont typeface="Arial"/>
              <a:buChar char="•"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t>Over 130,000 Licensed agents with more than 4,000 Locations</a:t>
            </a:r>
          </a:p>
          <a:p>
            <a:pPr marL="285750" indent="-285750">
              <a:lnSpc>
                <a:spcPts val="1300"/>
              </a:lnSpc>
              <a:spcBef>
                <a:spcPts val="1800"/>
              </a:spcBef>
              <a:buSzPct val="100000"/>
              <a:buFont typeface="Arial"/>
              <a:buChar char="•"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t>Serving over 7 Million Clients in the United States, Canada &amp; Puerto Rico</a:t>
            </a:r>
            <a:endParaRPr sz="2000"/>
          </a:p>
          <a:p>
            <a:pPr marL="285750" indent="-285750">
              <a:lnSpc>
                <a:spcPts val="1300"/>
              </a:lnSpc>
              <a:spcBef>
                <a:spcPts val="1800"/>
              </a:spcBef>
              <a:buSzPct val="100000"/>
              <a:buFont typeface="Arial"/>
              <a:buChar char="•"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venir Book"/>
              </a:defRPr>
            </a:pPr>
            <a:r>
              <a:t>More than 2,000 dedicated home office employees to support our clients and reps.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0205" y="1731300"/>
            <a:ext cx="1306352" cy="435452"/>
          </a:xfrm>
          <a:prstGeom prst="rect">
            <a:avLst/>
          </a:prstGeom>
          <a:ln w="12700">
            <a:miter lim="400000"/>
          </a:ln>
        </p:spPr>
      </p:pic>
      <p:sp>
        <p:nvSpPr>
          <p:cNvPr id="1307" name="Straight Arrow Connector 17"/>
          <p:cNvSpPr/>
          <p:nvPr/>
        </p:nvSpPr>
        <p:spPr>
          <a:xfrm>
            <a:off x="2962091" y="2196245"/>
            <a:ext cx="1" cy="30861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8" name="Straight Arrow Connector 20"/>
          <p:cNvSpPr/>
          <p:nvPr/>
        </p:nvSpPr>
        <p:spPr>
          <a:xfrm>
            <a:off x="2962090" y="3335665"/>
            <a:ext cx="1" cy="30861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9" name="Straight Arrow Connector 23"/>
          <p:cNvSpPr/>
          <p:nvPr/>
        </p:nvSpPr>
        <p:spPr>
          <a:xfrm>
            <a:off x="2955777" y="4371926"/>
            <a:ext cx="5361" cy="40102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10" name="Picture 22" descr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83116" y="4846951"/>
            <a:ext cx="756044" cy="78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Picture 26" descr="Picture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72136" y="3932811"/>
            <a:ext cx="278608" cy="2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Picture 28" descr="Picture 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6405" y="2784665"/>
            <a:ext cx="278607" cy="2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Picture 29" descr="Picture 2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75590" y="1931583"/>
            <a:ext cx="278608" cy="278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14" name="Straight Arrow Connector 34"/>
          <p:cNvSpPr/>
          <p:nvPr/>
        </p:nvSpPr>
        <p:spPr>
          <a:xfrm>
            <a:off x="6560132" y="2196244"/>
            <a:ext cx="1" cy="30861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5" name="Straight Arrow Connector 35"/>
          <p:cNvSpPr/>
          <p:nvPr/>
        </p:nvSpPr>
        <p:spPr>
          <a:xfrm>
            <a:off x="6560131" y="3335664"/>
            <a:ext cx="1" cy="30861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6" name="Straight Arrow Connector 37"/>
          <p:cNvSpPr/>
          <p:nvPr/>
        </p:nvSpPr>
        <p:spPr>
          <a:xfrm>
            <a:off x="6547952" y="4427460"/>
            <a:ext cx="5362" cy="401022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17" name="Picture 39" descr="Picture 3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56205" y="3897062"/>
            <a:ext cx="278608" cy="2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8" name="Picture 40" descr="Picture 4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56206" y="2765594"/>
            <a:ext cx="278607" cy="2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9" name="Picture 41" descr="Picture 4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56206" y="1881920"/>
            <a:ext cx="278607" cy="2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Picture 27" descr="Picture 27"/>
          <p:cNvPicPr>
            <a:picLocks noChangeAspect="1"/>
          </p:cNvPicPr>
          <p:nvPr/>
        </p:nvPicPr>
        <p:blipFill>
          <a:blip r:embed="rId5">
            <a:extLst/>
          </a:blip>
          <a:srcRect l="0" t="0" r="0" b="20068"/>
          <a:stretch>
            <a:fillRect/>
          </a:stretch>
        </p:blipFill>
        <p:spPr>
          <a:xfrm>
            <a:off x="5727444" y="1725075"/>
            <a:ext cx="1528763" cy="455935"/>
          </a:xfrm>
          <a:prstGeom prst="rect">
            <a:avLst/>
          </a:prstGeom>
          <a:ln w="12700">
            <a:miter lim="400000"/>
          </a:ln>
        </p:spPr>
      </p:pic>
      <p:sp>
        <p:nvSpPr>
          <p:cNvPr id="1321" name="Content Placeholder 2"/>
          <p:cNvSpPr txBox="1"/>
          <p:nvPr/>
        </p:nvSpPr>
        <p:spPr>
          <a:xfrm>
            <a:off x="1316744" y="1071075"/>
            <a:ext cx="6761234" cy="584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716" tIns="25716" rIns="25716" bIns="25716">
            <a:spAutoFit/>
          </a:bodyPr>
          <a:lstStyle>
            <a:lvl1pPr algn="ctr" defTabSz="914400">
              <a:lnSpc>
                <a:spcPct val="85000"/>
              </a:lnSpc>
              <a:spcBef>
                <a:spcPts val="600"/>
              </a:spcBef>
              <a:defRPr sz="3600">
                <a:solidFill>
                  <a:srgbClr val="34526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Similar Business Structure</a:t>
            </a:r>
          </a:p>
        </p:txBody>
      </p:sp>
      <p:sp>
        <p:nvSpPr>
          <p:cNvPr id="1322" name="Straight Connector 32"/>
          <p:cNvSpPr/>
          <p:nvPr/>
        </p:nvSpPr>
        <p:spPr>
          <a:xfrm>
            <a:off x="1416279" y="1618958"/>
            <a:ext cx="6326190" cy="1"/>
          </a:xfrm>
          <a:prstGeom prst="line">
            <a:avLst/>
          </a:prstGeom>
          <a:ln w="3175">
            <a:solidFill>
              <a:srgbClr val="34526F"/>
            </a:solidFill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3" name="Straight Arrow Connector 48"/>
          <p:cNvSpPr/>
          <p:nvPr/>
        </p:nvSpPr>
        <p:spPr>
          <a:xfrm>
            <a:off x="4404024" y="3368080"/>
            <a:ext cx="1" cy="30861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24" name="Picture 49" descr="Picture 4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0545" y="3734122"/>
            <a:ext cx="765055" cy="724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5" name="Picture 50" descr="Picture 5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9824" y="2788118"/>
            <a:ext cx="278607" cy="2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6" name="Picture 51" descr="Picture 5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39809" y="2784665"/>
            <a:ext cx="278607" cy="278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27" name="Straight Arrow Connector 52"/>
          <p:cNvSpPr/>
          <p:nvPr/>
        </p:nvSpPr>
        <p:spPr>
          <a:xfrm>
            <a:off x="3617084" y="2196244"/>
            <a:ext cx="342825" cy="316705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28" name="Picture 53" descr="Picture 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8052" y="1931583"/>
            <a:ext cx="278607" cy="2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9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94381" y="3708913"/>
            <a:ext cx="522790" cy="78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0" name="Picture 55" descr="Picture 5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97784" y="3644275"/>
            <a:ext cx="522790" cy="78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1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rcRect l="0" t="13307" r="0" b="8371"/>
          <a:stretch>
            <a:fillRect/>
          </a:stretch>
        </p:blipFill>
        <p:spPr>
          <a:xfrm>
            <a:off x="2504961" y="2585169"/>
            <a:ext cx="865153" cy="67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2" name="Picture 56" descr="Picture 56"/>
          <p:cNvPicPr>
            <a:picLocks noChangeAspect="1"/>
          </p:cNvPicPr>
          <p:nvPr/>
        </p:nvPicPr>
        <p:blipFill>
          <a:blip r:embed="rId7">
            <a:extLst/>
          </a:blip>
          <a:srcRect l="0" t="13307" r="0" b="8372"/>
          <a:stretch>
            <a:fillRect/>
          </a:stretch>
        </p:blipFill>
        <p:spPr>
          <a:xfrm>
            <a:off x="3959908" y="2537828"/>
            <a:ext cx="865153" cy="77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Picture 57" descr="Picture 57"/>
          <p:cNvPicPr>
            <a:picLocks noChangeAspect="1"/>
          </p:cNvPicPr>
          <p:nvPr/>
        </p:nvPicPr>
        <p:blipFill>
          <a:blip r:embed="rId7">
            <a:extLst/>
          </a:blip>
          <a:srcRect l="0" t="13307" r="0" b="8371"/>
          <a:stretch>
            <a:fillRect/>
          </a:stretch>
        </p:blipFill>
        <p:spPr>
          <a:xfrm>
            <a:off x="6103002" y="2566653"/>
            <a:ext cx="865153" cy="677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22495" y="4909290"/>
            <a:ext cx="1026169" cy="784184"/>
          </a:xfrm>
          <a:prstGeom prst="rect">
            <a:avLst/>
          </a:prstGeom>
          <a:ln w="12700">
            <a:miter lim="400000"/>
          </a:ln>
        </p:spPr>
      </p:pic>
      <p:sp>
        <p:nvSpPr>
          <p:cNvPr id="1335" name="TextBox 15"/>
          <p:cNvSpPr txBox="1"/>
          <p:nvPr/>
        </p:nvSpPr>
        <p:spPr>
          <a:xfrm>
            <a:off x="2178910" y="3837243"/>
            <a:ext cx="1895168" cy="84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marL="228600" indent="-228600">
              <a:buSzPct val="100000"/>
              <a:buFont typeface="Arial"/>
              <a:buChar char="•"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Lost your #</a:t>
            </a:r>
            <a:r>
              <a:rPr sz="1600"/>
              <a:t>1</a:t>
            </a:r>
            <a:r>
              <a:t> Agent</a:t>
            </a:r>
            <a:endParaRPr>
              <a:solidFill>
                <a:srgbClr val="FFFFFF"/>
              </a:solidFill>
            </a:endParaRPr>
          </a:p>
          <a:p>
            <a:pPr marL="228600" indent="-228600">
              <a:buSzPct val="100000"/>
              <a:buFont typeface="Arial"/>
              <a:buChar char="•"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$0 Income on New Broker</a:t>
            </a:r>
            <a:endParaRPr>
              <a:solidFill>
                <a:srgbClr val="FFFFFF"/>
              </a:solidFill>
            </a:endParaRPr>
          </a:p>
          <a:p>
            <a:pPr marL="228600" indent="-228600">
              <a:buSzPct val="100000"/>
              <a:buFont typeface="Arial"/>
              <a:buChar char="•"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t>Competitors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5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5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4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4" dur="5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4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9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4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4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9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3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8" dur="5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Class="entr" nodeType="after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2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1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7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Class="entr" nodeType="afterEffect" presetSubtype="1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1" dur="5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4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6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4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81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Subtype="4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86" dur="5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path" nodeType="click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81247 0.000000 C 0.099542 0.000000 0.119920 -0.011504 0.135723 -0.027674 C 0.151527 -0.043844 0.162757 -0.064680 0.162757 -0.083343 L 0.162757 -0.166503" origin="layout" pathEditMode="relative">
                                      <p:cBhvr>
                                        <p:cTn id="90" dur="200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Class="entr" nodeType="afterEffect" presetSubtype="1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94" dur="5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Class="entr" nodeType="afterEffect" presetSubtype="1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98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Class="exit" nodeType="afterEffect" presetSubtype="4" presetID="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Class="exit" nodeType="afterEffect" presetSubtype="4" presetID="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Class="exit" nodeType="afterEffect" presetSubtype="4" presetID="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Class="exit" nodeType="afterEffect" presetSubtype="4" presetID="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Class="exit" nodeType="afterEffect" presetSubtype="4" presetID="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Class="exit" nodeType="afterEffect" presetSubtype="4" presetID="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ntr" nodeType="clickEffect" presetSubtype="1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3" dur="5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Class="entr" nodeType="afterEffect" presetSubtype="4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37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Class="entr" nodeType="afterEffect" presetSubtype="4" presetID="2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41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Class="entr" nodeType="afterEffect" presetSubtype="1" presetID="2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45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Class="entr" nodeType="afterEffect" presetSubtype="4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49" dur="5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Class="entr" nodeType="clickEffect" presetSubtype="1" presetID="22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4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6" grpId="29"/>
      <p:bldP build="whole" bldLvl="1" animBg="1" rev="0" advAuto="0" spid="1325" grpId="30"/>
      <p:bldP build="whole" bldLvl="1" animBg="1" rev="0" advAuto="0" spid="1333" grpId="11"/>
      <p:bldP build="whole" bldLvl="1" animBg="1" rev="0" advAuto="0" spid="1331" grpId="2"/>
      <p:bldP build="whole" bldLvl="1" animBg="1" rev="0" advAuto="0" spid="1323" grpId="28"/>
      <p:bldP build="whole" bldLvl="1" animBg="1" rev="0" advAuto="0" spid="1324" grpId="31"/>
      <p:bldP build="whole" bldLvl="1" animBg="1" rev="0" advAuto="0" spid="1309" grpId="5"/>
      <p:bldP build="whole" bldLvl="1" animBg="1" rev="0" advAuto="0" spid="1312" grpId="23"/>
      <p:bldP build="whole" bldLvl="1" animBg="1" rev="0" advAuto="0" spid="1332" grpId="21"/>
      <p:bldP build="whole" bldLvl="1" animBg="1" rev="0" advAuto="0" spid="1308" grpId="3"/>
      <p:bldP build="whole" bldLvl="1" animBg="1" rev="0" advAuto="0" spid="1307" grpId="1"/>
      <p:bldP build="whole" bldLvl="1" animBg="1" rev="0" advAuto="0" spid="1330" grpId="13"/>
      <p:bldP build="whole" bldLvl="1" animBg="1" rev="0" advAuto="0" spid="1334" grpId="15"/>
      <p:bldP build="whole" bldLvl="1" animBg="1" rev="0" advAuto="0" spid="1310" grpId="26"/>
      <p:bldP build="whole" bldLvl="1" animBg="1" rev="0" advAuto="0" spid="1329" grpId="24"/>
      <p:bldP build="whole" bldLvl="1" animBg="1" rev="0" advAuto="0" spid="1319" grpId="18"/>
      <p:bldP build="whole" bldLvl="1" animBg="1" rev="0" advAuto="0" spid="1318" grpId="17"/>
      <p:bldP build="whole" bldLvl="1" animBg="1" rev="0" advAuto="0" spid="1316" grpId="14"/>
      <p:bldP build="whole" bldLvl="1" animBg="1" rev="0" advAuto="0" spid="1311" grpId="7"/>
      <p:bldP build="whole" bldLvl="1" animBg="1" rev="0" advAuto="0" spid="1315" grpId="12"/>
      <p:bldP build="whole" bldLvl="1" animBg="1" rev="0" advAuto="0" spid="1327" grpId="20"/>
      <p:bldP build="whole" bldLvl="1" animBg="1" rev="0" advAuto="0" spid="1314" grpId="10"/>
      <p:bldP build="whole" bldLvl="1" animBg="1" rev="0" advAuto="0" spid="1313" grpId="9"/>
      <p:bldP build="whole" bldLvl="1" animBg="1" rev="0" advAuto="0" spid="1308" grpId="22"/>
      <p:bldP build="whole" bldLvl="1" animBg="1" rev="0" advAuto="0" spid="1309" grpId="27"/>
      <p:bldP build="whole" bldLvl="1" animBg="1" rev="0" advAuto="0" spid="1317" grpId="16"/>
      <p:bldP build="whole" bldLvl="1" animBg="1" rev="0" advAuto="0" spid="1312" grpId="8"/>
      <p:bldP build="whole" bldLvl="1" animBg="1" rev="0" advAuto="0" spid="1335" grpId="33"/>
      <p:bldP build="whole" bldLvl="1" animBg="1" rev="0" advAuto="0" spid="1328" grpId="32"/>
      <p:bldP build="whole" bldLvl="1" animBg="1" rev="0" advAuto="0" spid="1310" grpId="6"/>
      <p:bldP build="whole" bldLvl="1" animBg="1" rev="0" advAuto="0" spid="1329" grpId="4"/>
      <p:bldP build="whole" bldLvl="1" animBg="1" rev="0" advAuto="0" spid="1311" grpId="2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Straight Arrow Connector 17"/>
          <p:cNvSpPr/>
          <p:nvPr/>
        </p:nvSpPr>
        <p:spPr>
          <a:xfrm flipH="1">
            <a:off x="3712456" y="2230019"/>
            <a:ext cx="509085" cy="22637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8" name="Straight Arrow Connector 20"/>
          <p:cNvSpPr/>
          <p:nvPr/>
        </p:nvSpPr>
        <p:spPr>
          <a:xfrm>
            <a:off x="3428657" y="3371346"/>
            <a:ext cx="1" cy="30861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9" name="Straight Arrow Connector 23"/>
          <p:cNvSpPr/>
          <p:nvPr/>
        </p:nvSpPr>
        <p:spPr>
          <a:xfrm>
            <a:off x="3427706" y="4532089"/>
            <a:ext cx="5362" cy="330790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40" name="Picture 26" descr="Picture 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4896" y="2796730"/>
            <a:ext cx="278608" cy="278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Picture 28" descr="Picture 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4896" y="3936057"/>
            <a:ext cx="278608" cy="2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2" name="Picture 29" descr="Picture 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1540" y="2038451"/>
            <a:ext cx="278608" cy="2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Picture 27" descr="Picture 27"/>
          <p:cNvPicPr>
            <a:picLocks noChangeAspect="1"/>
          </p:cNvPicPr>
          <p:nvPr/>
        </p:nvPicPr>
        <p:blipFill>
          <a:blip r:embed="rId3">
            <a:extLst/>
          </a:blip>
          <a:srcRect l="0" t="0" r="0" b="20067"/>
          <a:stretch>
            <a:fillRect/>
          </a:stretch>
        </p:blipFill>
        <p:spPr>
          <a:xfrm>
            <a:off x="3737993" y="1509652"/>
            <a:ext cx="1741986" cy="519526"/>
          </a:xfrm>
          <a:prstGeom prst="rect">
            <a:avLst/>
          </a:prstGeom>
          <a:ln w="12700">
            <a:miter lim="400000"/>
          </a:ln>
        </p:spPr>
      </p:pic>
      <p:sp>
        <p:nvSpPr>
          <p:cNvPr id="1344" name="Straight Connector 32"/>
          <p:cNvSpPr/>
          <p:nvPr/>
        </p:nvSpPr>
        <p:spPr>
          <a:xfrm>
            <a:off x="1371764" y="1547548"/>
            <a:ext cx="6406211" cy="1"/>
          </a:xfrm>
          <a:prstGeom prst="line">
            <a:avLst/>
          </a:prstGeom>
          <a:ln w="3175">
            <a:solidFill>
              <a:srgbClr val="34526F"/>
            </a:solidFill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5" name="Straight Arrow Connector 48"/>
          <p:cNvSpPr/>
          <p:nvPr/>
        </p:nvSpPr>
        <p:spPr>
          <a:xfrm>
            <a:off x="5650059" y="3374659"/>
            <a:ext cx="1" cy="30861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46" name="Picture 50" descr="Picture 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7689" y="2800665"/>
            <a:ext cx="278607" cy="278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7" name="Picture 51" descr="Picture 5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8290" y="2035487"/>
            <a:ext cx="278607" cy="278608"/>
          </a:xfrm>
          <a:prstGeom prst="rect">
            <a:avLst/>
          </a:prstGeom>
          <a:ln w="12700">
            <a:miter lim="400000"/>
          </a:ln>
        </p:spPr>
      </p:pic>
      <p:sp>
        <p:nvSpPr>
          <p:cNvPr id="1348" name="Straight Arrow Connector 52"/>
          <p:cNvSpPr/>
          <p:nvPr/>
        </p:nvSpPr>
        <p:spPr>
          <a:xfrm>
            <a:off x="5026896" y="2230019"/>
            <a:ext cx="483863" cy="22637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49" name="Picture 53" descr="Picture 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2122" y="3936057"/>
            <a:ext cx="278607" cy="278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60950" y="3683270"/>
            <a:ext cx="522790" cy="784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rcRect l="0" t="13307" r="0" b="8371"/>
          <a:stretch>
            <a:fillRect/>
          </a:stretch>
        </p:blipFill>
        <p:spPr>
          <a:xfrm>
            <a:off x="2986631" y="2544406"/>
            <a:ext cx="865153" cy="790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Picture 56" descr="Picture 56"/>
          <p:cNvPicPr>
            <a:picLocks noChangeAspect="1"/>
          </p:cNvPicPr>
          <p:nvPr/>
        </p:nvPicPr>
        <p:blipFill>
          <a:blip r:embed="rId5">
            <a:extLst/>
          </a:blip>
          <a:srcRect l="0" t="13307" r="0" b="8371"/>
          <a:stretch>
            <a:fillRect/>
          </a:stretch>
        </p:blipFill>
        <p:spPr>
          <a:xfrm>
            <a:off x="5132642" y="2553674"/>
            <a:ext cx="865153" cy="787264"/>
          </a:xfrm>
          <a:prstGeom prst="rect">
            <a:avLst/>
          </a:prstGeom>
          <a:ln w="12700">
            <a:miter lim="400000"/>
          </a:ln>
        </p:spPr>
      </p:pic>
      <p:sp>
        <p:nvSpPr>
          <p:cNvPr id="1353" name="Content Placeholder 2"/>
          <p:cNvSpPr txBox="1"/>
          <p:nvPr/>
        </p:nvSpPr>
        <p:spPr>
          <a:xfrm>
            <a:off x="263726" y="641474"/>
            <a:ext cx="8616548" cy="58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716" tIns="25716" rIns="25716" bIns="25716">
            <a:spAutoFit/>
          </a:bodyPr>
          <a:lstStyle>
            <a:lvl1pPr algn="ctr" defTabSz="914400">
              <a:lnSpc>
                <a:spcPct val="85000"/>
              </a:lnSpc>
              <a:spcBef>
                <a:spcPts val="600"/>
              </a:spcBef>
              <a:defRPr sz="3600">
                <a:solidFill>
                  <a:srgbClr val="34526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Profit Sharing Plan + Equity + Ownership</a:t>
            </a:r>
          </a:p>
        </p:txBody>
      </p:sp>
      <p:pic>
        <p:nvPicPr>
          <p:cNvPr id="1354" name="Picture 32" descr="Picture 3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14622" y="4900774"/>
            <a:ext cx="1026169" cy="78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5" name="Picture 38" descr="Picture 3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25435" y="4897353"/>
            <a:ext cx="1026168" cy="784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Picture 42" descr="Picture 4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7123" y="3713027"/>
            <a:ext cx="522790" cy="784183"/>
          </a:xfrm>
          <a:prstGeom prst="rect">
            <a:avLst/>
          </a:prstGeom>
          <a:ln w="12700">
            <a:miter lim="400000"/>
          </a:ln>
        </p:spPr>
      </p:pic>
      <p:sp>
        <p:nvSpPr>
          <p:cNvPr id="1357" name="Straight Arrow Connector 43"/>
          <p:cNvSpPr/>
          <p:nvPr/>
        </p:nvSpPr>
        <p:spPr>
          <a:xfrm>
            <a:off x="5650059" y="4580372"/>
            <a:ext cx="1" cy="308611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58" name="Picture 44" descr="Picture 4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1771" y="2796730"/>
            <a:ext cx="278607" cy="278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Picture 46" descr="Picture 4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47522" y="3679956"/>
            <a:ext cx="522790" cy="784184"/>
          </a:xfrm>
          <a:prstGeom prst="rect">
            <a:avLst/>
          </a:prstGeom>
          <a:ln w="12700">
            <a:miter lim="400000"/>
          </a:ln>
        </p:spPr>
      </p:pic>
      <p:sp>
        <p:nvSpPr>
          <p:cNvPr id="1360" name="Bent-Up Arrow 14"/>
          <p:cNvSpPr/>
          <p:nvPr/>
        </p:nvSpPr>
        <p:spPr>
          <a:xfrm flipH="1" rot="16200000">
            <a:off x="4367667" y="2524642"/>
            <a:ext cx="761243" cy="340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018"/>
                </a:moveTo>
                <a:lnTo>
                  <a:pt x="17621" y="19018"/>
                </a:lnTo>
                <a:lnTo>
                  <a:pt x="17621" y="6728"/>
                </a:lnTo>
                <a:lnTo>
                  <a:pt x="14796" y="6728"/>
                </a:lnTo>
                <a:lnTo>
                  <a:pt x="18198" y="0"/>
                </a:lnTo>
                <a:lnTo>
                  <a:pt x="21600" y="6728"/>
                </a:lnTo>
                <a:lnTo>
                  <a:pt x="18775" y="6728"/>
                </a:lnTo>
                <a:lnTo>
                  <a:pt x="1877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000000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latin typeface="Candara"/>
                <a:ea typeface="Candara"/>
                <a:cs typeface="Candara"/>
                <a:sym typeface="Candara"/>
              </a:defRPr>
            </a:pPr>
          </a:p>
        </p:txBody>
      </p:sp>
      <p:sp>
        <p:nvSpPr>
          <p:cNvPr id="1361" name="TextBox 18"/>
          <p:cNvSpPr txBox="1"/>
          <p:nvPr/>
        </p:nvSpPr>
        <p:spPr>
          <a:xfrm>
            <a:off x="4061319" y="2800665"/>
            <a:ext cx="599049" cy="32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defRPr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30%</a:t>
            </a:r>
          </a:p>
        </p:txBody>
      </p:sp>
      <p:sp>
        <p:nvSpPr>
          <p:cNvPr id="1362" name="TextBox 1"/>
          <p:cNvSpPr txBox="1"/>
          <p:nvPr/>
        </p:nvSpPr>
        <p:spPr>
          <a:xfrm>
            <a:off x="379500" y="2918704"/>
            <a:ext cx="273821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$10,000</a:t>
            </a:r>
            <a:r>
              <a:t> in Shares</a:t>
            </a:r>
            <a:r>
              <a:t> </a:t>
            </a:r>
          </a:p>
        </p:txBody>
      </p:sp>
      <p:sp>
        <p:nvSpPr>
          <p:cNvPr id="1363" name="TextBox 1"/>
          <p:cNvSpPr txBox="1"/>
          <p:nvPr/>
        </p:nvSpPr>
        <p:spPr>
          <a:xfrm>
            <a:off x="6413503" y="2991617"/>
            <a:ext cx="208041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$10,000</a:t>
            </a:r>
            <a:r>
              <a:t> in Shares</a:t>
            </a:r>
            <a:r>
              <a:t> </a:t>
            </a:r>
          </a:p>
        </p:txBody>
      </p:sp>
      <p:sp>
        <p:nvSpPr>
          <p:cNvPr id="1364" name="TextBox 1"/>
          <p:cNvSpPr txBox="1"/>
          <p:nvPr/>
        </p:nvSpPr>
        <p:spPr>
          <a:xfrm>
            <a:off x="311038" y="3136900"/>
            <a:ext cx="264972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+</a:t>
            </a:r>
            <a:endParaRPr>
              <a:solidFill>
                <a:srgbClr val="FFFFFF"/>
              </a:solidFill>
            </a:endParaRPr>
          </a:p>
          <a:p>
            <a:pPr>
              <a:defRPr sz="2000" u="sng">
                <a:latin typeface="Calibri"/>
                <a:ea typeface="Calibri"/>
                <a:cs typeface="Calibri"/>
                <a:sym typeface="Calibri"/>
              </a:defRPr>
            </a:pPr>
            <a:r>
              <a:t>$</a:t>
            </a:r>
            <a:r>
              <a:t>2</a:t>
            </a:r>
            <a:r>
              <a:t>0,000</a:t>
            </a:r>
            <a:r>
              <a:t> in Shares</a:t>
            </a:r>
            <a:r>
              <a:t> </a:t>
            </a:r>
          </a:p>
        </p:txBody>
      </p:sp>
      <p:sp>
        <p:nvSpPr>
          <p:cNvPr id="1365" name="TextBox 1"/>
          <p:cNvSpPr txBox="1"/>
          <p:nvPr/>
        </p:nvSpPr>
        <p:spPr>
          <a:xfrm>
            <a:off x="256668" y="3850775"/>
            <a:ext cx="298387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$</a:t>
            </a:r>
            <a:r>
              <a:t>3</a:t>
            </a:r>
            <a:r>
              <a:t>0,000</a:t>
            </a:r>
            <a:r>
              <a:t> in Shares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21739 0.000000 C 0.149019 0.000000 0.179489 -0.011109 0.203139 -0.026710 C 0.226789 -0.042311 0.243619 -0.062404 0.243619 -0.080374 L 0.243619 -0.160407" origin="layout" pathEditMode="relative">
                                      <p:cBhvr>
                                        <p:cTn id="6" dur="2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0" dur="5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4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4" dur="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8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5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5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5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9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8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4" dur="5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8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9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Class="entr" nodeType="afterEffect" presetSubtype="8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3" dur="5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5" grpId="5"/>
      <p:bldP build="whole" bldLvl="1" animBg="1" rev="0" advAuto="0" spid="1359" grpId="4"/>
      <p:bldP build="whole" bldLvl="1" animBg="1" rev="0" advAuto="0" spid="1347" grpId="11"/>
      <p:bldP build="whole" bldLvl="1" animBg="1" rev="0" advAuto="0" spid="1341" grpId="9"/>
      <p:bldP build="whole" bldLvl="1" animBg="1" rev="0" advAuto="0" spid="1357" grpId="7"/>
      <p:bldP build="whole" bldLvl="1" animBg="1" rev="0" advAuto="0" spid="1340" grpId="10"/>
      <p:bldP build="whole" bldLvl="1" animBg="1" rev="0" advAuto="0" spid="1360" grpId="12"/>
      <p:bldP build="whole" bldLvl="1" animBg="1" rev="0" advAuto="0" spid="1348" grpId="2"/>
      <p:bldP build="whole" bldLvl="1" animBg="1" rev="0" advAuto="0" spid="1365" grpId="18"/>
      <p:bldP build="whole" bldLvl="1" animBg="1" rev="0" advAuto="0" spid="1362" grpId="15"/>
      <p:bldP build="whole" bldLvl="1" animBg="1" rev="0" advAuto="0" spid="1356" grpId="6"/>
      <p:bldP build="whole" bldLvl="1" animBg="1" rev="0" advAuto="0" spid="1361" grpId="13"/>
      <p:bldP build="whole" bldLvl="1" animBg="1" rev="0" advAuto="0" spid="1364" grpId="17"/>
      <p:bldP build="whole" bldLvl="1" animBg="1" rev="0" advAuto="0" spid="1355" grpId="8"/>
      <p:bldP build="whole" bldLvl="1" animBg="1" rev="0" advAuto="0" spid="1363" grpId="16"/>
      <p:bldP build="whole" bldLvl="1" animBg="1" rev="0" advAuto="0" spid="1352" grpId="3"/>
      <p:bldP build="whole" bldLvl="1" animBg="1" rev="0" advAuto="0" spid="1346" grpId="1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7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934" y="69875"/>
            <a:ext cx="6730132" cy="6718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2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3438" t="10616" r="46081" b="10615"/>
          <a:stretch>
            <a:fillRect/>
          </a:stretch>
        </p:blipFill>
        <p:spPr>
          <a:xfrm>
            <a:off x="66122" y="23949"/>
            <a:ext cx="5944936" cy="681010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7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5950" y="23950"/>
            <a:ext cx="2843736" cy="2275738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1176" name="Group 7"/>
          <p:cNvGrpSpPr/>
          <p:nvPr/>
        </p:nvGrpSpPr>
        <p:grpSpPr>
          <a:xfrm>
            <a:off x="6175946" y="2424699"/>
            <a:ext cx="2843739" cy="2133616"/>
            <a:chOff x="-1" y="0"/>
            <a:chExt cx="2843737" cy="2133614"/>
          </a:xfrm>
        </p:grpSpPr>
        <p:pic>
          <p:nvPicPr>
            <p:cNvPr id="1174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465" t="4384" r="0" b="4454"/>
            <a:stretch>
              <a:fillRect/>
            </a:stretch>
          </p:blipFill>
          <p:spPr>
            <a:xfrm>
              <a:off x="-2" y="0"/>
              <a:ext cx="2843739" cy="213361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sx="100000" sy="100000" kx="0" ky="0" algn="b" rotWithShape="0"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175" name="Rectangle 9"/>
            <p:cNvSpPr txBox="1"/>
            <p:nvPr/>
          </p:nvSpPr>
          <p:spPr>
            <a:xfrm>
              <a:off x="185397" y="757037"/>
              <a:ext cx="185232" cy="1234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9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r>
                <a:t>P</a:t>
              </a:r>
            </a:p>
            <a:p>
              <a:pPr algn="ctr">
                <a:defRPr sz="9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r>
                <a:t>R</a:t>
              </a:r>
            </a:p>
            <a:p>
              <a:pPr algn="ctr">
                <a:defRPr sz="9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r>
                <a:t>I</a:t>
              </a:r>
            </a:p>
            <a:p>
              <a:pPr algn="ctr">
                <a:defRPr sz="9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r>
                <a:t>M</a:t>
              </a:r>
            </a:p>
            <a:p>
              <a:pPr algn="ctr">
                <a:defRPr sz="9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r>
                <a:t>E</a:t>
              </a:r>
            </a:p>
            <a:p>
              <a:pPr algn="ctr">
                <a:defRPr sz="9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r>
                <a:t>R</a:t>
              </a:r>
            </a:p>
            <a:p>
              <a:pPr algn="ctr">
                <a:defRPr sz="9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r>
                <a:t>I</a:t>
              </a:r>
            </a:p>
            <a:p>
              <a:pPr algn="ctr">
                <a:defRPr sz="9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r>
                <a:t>C</a:t>
              </a:r>
            </a:p>
            <a:p>
              <a:pPr algn="ctr">
                <a:defRPr sz="900">
                  <a:solidFill>
                    <a:srgbClr val="FFFFFF"/>
                  </a:solidFill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  <a:r>
                <a:t>A</a:t>
              </a:r>
            </a:p>
          </p:txBody>
        </p:sp>
      </p:grpSp>
      <p:pic>
        <p:nvPicPr>
          <p:cNvPr id="1177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rcRect l="42849" t="0" r="0" b="0"/>
          <a:stretch>
            <a:fillRect/>
          </a:stretch>
        </p:blipFill>
        <p:spPr>
          <a:xfrm>
            <a:off x="6175947" y="4680680"/>
            <a:ext cx="2843736" cy="215337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6" grpId="3"/>
      <p:bldP build="whole" bldLvl="1" animBg="1" rev="0" advAuto="0" spid="1177" grpId="4"/>
      <p:bldP build="whole" bldLvl="1" animBg="1" rev="0" advAuto="0" spid="1173" grpId="2"/>
      <p:bldP build="whole" bldLvl="1" animBg="1" rev="0" advAuto="0" spid="117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Line"/>
          <p:cNvSpPr/>
          <p:nvPr/>
        </p:nvSpPr>
        <p:spPr>
          <a:xfrm flipV="1">
            <a:off x="2457449" y="4274437"/>
            <a:ext cx="904878" cy="590555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80" name="Line"/>
          <p:cNvSpPr/>
          <p:nvPr/>
        </p:nvSpPr>
        <p:spPr>
          <a:xfrm flipH="1" flipV="1">
            <a:off x="3371848" y="2455162"/>
            <a:ext cx="742953" cy="914404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81" name="Line"/>
          <p:cNvSpPr/>
          <p:nvPr/>
        </p:nvSpPr>
        <p:spPr>
          <a:xfrm flipH="1">
            <a:off x="2369290" y="4455412"/>
            <a:ext cx="1488335" cy="1232298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82" name="Line"/>
          <p:cNvSpPr/>
          <p:nvPr/>
        </p:nvSpPr>
        <p:spPr>
          <a:xfrm flipV="1">
            <a:off x="6072188" y="3444631"/>
            <a:ext cx="531022" cy="252416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83" name="Line"/>
          <p:cNvSpPr/>
          <p:nvPr/>
        </p:nvSpPr>
        <p:spPr>
          <a:xfrm flipH="1" flipV="1">
            <a:off x="4648197" y="4512560"/>
            <a:ext cx="229794" cy="1291572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84" name="Line"/>
          <p:cNvSpPr/>
          <p:nvPr/>
        </p:nvSpPr>
        <p:spPr>
          <a:xfrm>
            <a:off x="2457448" y="2683763"/>
            <a:ext cx="963220" cy="767955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85" name="Line"/>
          <p:cNvSpPr/>
          <p:nvPr/>
        </p:nvSpPr>
        <p:spPr>
          <a:xfrm>
            <a:off x="5587599" y="4368167"/>
            <a:ext cx="832252" cy="635870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186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0166" y="3664839"/>
            <a:ext cx="2802734" cy="594126"/>
          </a:xfrm>
          <a:prstGeom prst="rect">
            <a:avLst/>
          </a:prstGeom>
          <a:ln w="12700">
            <a:miter lim="400000"/>
          </a:ln>
        </p:spPr>
      </p:pic>
      <p:sp>
        <p:nvSpPr>
          <p:cNvPr id="1187" name="Line"/>
          <p:cNvSpPr/>
          <p:nvPr/>
        </p:nvSpPr>
        <p:spPr>
          <a:xfrm flipH="1">
            <a:off x="5429248" y="2912362"/>
            <a:ext cx="1085853" cy="628653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88" name="Line"/>
          <p:cNvSpPr/>
          <p:nvPr/>
        </p:nvSpPr>
        <p:spPr>
          <a:xfrm>
            <a:off x="2514599" y="3769613"/>
            <a:ext cx="628653" cy="57153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89" name="Line"/>
          <p:cNvSpPr/>
          <p:nvPr/>
        </p:nvSpPr>
        <p:spPr>
          <a:xfrm>
            <a:off x="6172199" y="4112512"/>
            <a:ext cx="318245" cy="195265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190" name="image6.jpeg" descr="image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5477" y="1606244"/>
            <a:ext cx="1228728" cy="44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1" name="image8.jpeg" descr="image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00852" y="1418854"/>
            <a:ext cx="1237063" cy="850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2" name="image9.png" descr="image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43700" y="2340864"/>
            <a:ext cx="1334689" cy="728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3" name="image10.jpeg" descr="image1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42496" y="3220733"/>
            <a:ext cx="1850234" cy="564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4" name="image11.jpeg" descr="image1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5477" y="3552919"/>
            <a:ext cx="1000127" cy="600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5" name="image12.jpeg" descr="image12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1529" y="4588762"/>
            <a:ext cx="1657352" cy="742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6" name="image13.jpeg" descr="image13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9266" y="5354775"/>
            <a:ext cx="1351666" cy="99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7" name="image14.jpeg" descr="image14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291839" y="5804132"/>
            <a:ext cx="1428752" cy="1032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8" name="image15.png" descr="image15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057900" y="5881656"/>
            <a:ext cx="1866900" cy="463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image16.jpeg" descr="image16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186487" y="4855462"/>
            <a:ext cx="2094313" cy="857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0" name="image17.jpeg" descr="image17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15444" y="4109003"/>
            <a:ext cx="2104338" cy="733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1" name="image18.jpeg" descr="image18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242446" y="1296875"/>
            <a:ext cx="2038352" cy="87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image20.png" descr="image20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698054" y="1509817"/>
            <a:ext cx="1428752" cy="710806"/>
          </a:xfrm>
          <a:prstGeom prst="rect">
            <a:avLst/>
          </a:prstGeom>
          <a:ln w="12700">
            <a:miter lim="400000"/>
          </a:ln>
        </p:spPr>
      </p:pic>
      <p:sp>
        <p:nvSpPr>
          <p:cNvPr id="1203" name="Line"/>
          <p:cNvSpPr/>
          <p:nvPr/>
        </p:nvSpPr>
        <p:spPr>
          <a:xfrm flipH="1" flipV="1">
            <a:off x="4544617" y="2433742"/>
            <a:ext cx="45263" cy="1047152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04" name="Line"/>
          <p:cNvSpPr/>
          <p:nvPr/>
        </p:nvSpPr>
        <p:spPr>
          <a:xfrm flipV="1">
            <a:off x="5086348" y="1997962"/>
            <a:ext cx="1657353" cy="1543053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05" name="Line"/>
          <p:cNvSpPr/>
          <p:nvPr/>
        </p:nvSpPr>
        <p:spPr>
          <a:xfrm flipH="1">
            <a:off x="3371848" y="4427904"/>
            <a:ext cx="967092" cy="1399111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06" name="Line"/>
          <p:cNvSpPr/>
          <p:nvPr/>
        </p:nvSpPr>
        <p:spPr>
          <a:xfrm>
            <a:off x="5086349" y="4398262"/>
            <a:ext cx="971552" cy="1314453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207" name="http://upload.wikimedia.org/wikipedia/en/3/3e/Primerica_logo.png" descr="http://upload.wikimedia.org/wikipedia/en/3/3e/Primerica_logo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018557" y="6510036"/>
            <a:ext cx="1125443" cy="347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8" name="Picture 1" descr="Picture 1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21529" y="2220621"/>
            <a:ext cx="1490069" cy="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Picture 2" descr="Picture 2"/>
          <p:cNvPicPr>
            <a:picLocks noChangeAspect="1"/>
          </p:cNvPicPr>
          <p:nvPr/>
        </p:nvPicPr>
        <p:blipFill>
          <a:blip r:embed="rId18">
            <a:extLst/>
          </a:blip>
          <a:srcRect l="20601" t="20116" r="19330" b="20156"/>
          <a:stretch>
            <a:fillRect/>
          </a:stretch>
        </p:blipFill>
        <p:spPr>
          <a:xfrm>
            <a:off x="5247086" y="1334476"/>
            <a:ext cx="939402" cy="934074"/>
          </a:xfrm>
          <a:prstGeom prst="rect">
            <a:avLst/>
          </a:prstGeom>
          <a:ln w="12700">
            <a:miter lim="400000"/>
          </a:ln>
        </p:spPr>
      </p:pic>
      <p:sp>
        <p:nvSpPr>
          <p:cNvPr id="1210" name="Line"/>
          <p:cNvSpPr/>
          <p:nvPr/>
        </p:nvSpPr>
        <p:spPr>
          <a:xfrm flipV="1">
            <a:off x="4877992" y="2340864"/>
            <a:ext cx="625103" cy="1155034"/>
          </a:xfrm>
          <a:prstGeom prst="line">
            <a:avLst/>
          </a:prstGeom>
          <a:ln w="3175">
            <a:solidFill>
              <a:srgbClr val="969696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11" name="Rectangle 1"/>
          <p:cNvSpPr/>
          <p:nvPr/>
        </p:nvSpPr>
        <p:spPr>
          <a:xfrm>
            <a:off x="0" y="288064"/>
            <a:ext cx="9161879" cy="718147"/>
          </a:xfrm>
          <a:prstGeom prst="rect">
            <a:avLst/>
          </a:prstGeom>
          <a:solidFill>
            <a:srgbClr val="37609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4000">
                <a:solidFill>
                  <a:srgbClr val="FFFFFF"/>
                </a:solidFill>
              </a:defRPr>
            </a:pPr>
          </a:p>
        </p:txBody>
      </p:sp>
      <p:pic>
        <p:nvPicPr>
          <p:cNvPr id="1212" name="Picture 2" descr="Picture 2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241760" y="5936357"/>
            <a:ext cx="1802982" cy="755153"/>
          </a:xfrm>
          <a:prstGeom prst="rect">
            <a:avLst/>
          </a:prstGeom>
          <a:ln w="12700">
            <a:miter lim="400000"/>
          </a:ln>
        </p:spPr>
      </p:pic>
      <p:sp>
        <p:nvSpPr>
          <p:cNvPr id="1213" name="Content Placeholder 2"/>
          <p:cNvSpPr txBox="1"/>
          <p:nvPr/>
        </p:nvSpPr>
        <p:spPr>
          <a:xfrm>
            <a:off x="58318" y="355886"/>
            <a:ext cx="916188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700"/>
              </a:spcBef>
              <a:defRPr spc="30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WORLD CLASS SUPPORT SYSTEM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49" y="-5857"/>
            <a:ext cx="9166498" cy="686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6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6844" y="-107554"/>
            <a:ext cx="9437778" cy="7073024"/>
          </a:xfrm>
          <a:prstGeom prst="rect">
            <a:avLst/>
          </a:prstGeom>
          <a:ln w="12700">
            <a:miter lim="400000"/>
          </a:ln>
        </p:spPr>
      </p:pic>
      <p:sp>
        <p:nvSpPr>
          <p:cNvPr id="1217" name="Slide Number Placeholder 1"/>
          <p:cNvSpPr txBox="1"/>
          <p:nvPr>
            <p:ph type="sldNum" sz="quarter" idx="2"/>
          </p:nvPr>
        </p:nvSpPr>
        <p:spPr>
          <a:xfrm>
            <a:off x="0" y="5755827"/>
            <a:ext cx="139199" cy="2082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18" name="Rectangle 2"/>
          <p:cNvSpPr txBox="1"/>
          <p:nvPr/>
        </p:nvSpPr>
        <p:spPr>
          <a:xfrm>
            <a:off x="6584120" y="1083841"/>
            <a:ext cx="2592088" cy="395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lnSpc>
                <a:spcPct val="110000"/>
              </a:lnSpc>
              <a:defRPr sz="2000"/>
            </a:pPr>
            <a:r>
              <a:t>Mortgage</a:t>
            </a:r>
          </a:p>
          <a:p>
            <a:pPr>
              <a:lnSpc>
                <a:spcPct val="110000"/>
              </a:lnSpc>
              <a:defRPr sz="2000"/>
            </a:pPr>
            <a:r>
              <a:t>Cars</a:t>
            </a:r>
          </a:p>
          <a:p>
            <a:pPr>
              <a:lnSpc>
                <a:spcPct val="110000"/>
              </a:lnSpc>
              <a:defRPr sz="2000"/>
            </a:pPr>
            <a:r>
              <a:t>Insurance</a:t>
            </a:r>
          </a:p>
          <a:p>
            <a:pPr>
              <a:lnSpc>
                <a:spcPct val="110000"/>
              </a:lnSpc>
              <a:defRPr sz="2000"/>
            </a:pPr>
            <a:r>
              <a:t>Credit Cards</a:t>
            </a:r>
          </a:p>
          <a:p>
            <a:pPr>
              <a:lnSpc>
                <a:spcPct val="110000"/>
              </a:lnSpc>
              <a:defRPr sz="2000"/>
            </a:pPr>
            <a:r>
              <a:t>Utilities</a:t>
            </a:r>
          </a:p>
          <a:p>
            <a:pPr>
              <a:lnSpc>
                <a:spcPct val="110000"/>
              </a:lnSpc>
              <a:defRPr sz="2000"/>
            </a:pPr>
            <a:r>
              <a:t>Groceries</a:t>
            </a:r>
          </a:p>
          <a:p>
            <a:pPr>
              <a:lnSpc>
                <a:spcPct val="110000"/>
              </a:lnSpc>
              <a:defRPr sz="2000"/>
            </a:pPr>
            <a:r>
              <a:t>Child Care</a:t>
            </a:r>
          </a:p>
          <a:p>
            <a:pPr>
              <a:lnSpc>
                <a:spcPct val="110000"/>
              </a:lnSpc>
              <a:defRPr sz="2000"/>
            </a:pPr>
            <a:r>
              <a:t>Internet / Cell / Cable</a:t>
            </a:r>
          </a:p>
          <a:p>
            <a:pPr>
              <a:lnSpc>
                <a:spcPct val="110000"/>
              </a:lnSpc>
              <a:defRPr sz="2000"/>
            </a:pPr>
            <a:r>
              <a:t>Etc.</a:t>
            </a:r>
          </a:p>
          <a:p>
            <a:pPr>
              <a:defRPr b="1" sz="1000">
                <a:solidFill>
                  <a:srgbClr val="F61B16"/>
                </a:solidFill>
              </a:defRPr>
            </a:pPr>
          </a:p>
          <a:p>
            <a:pPr>
              <a:lnSpc>
                <a:spcPct val="90000"/>
              </a:lnSpc>
              <a:defRPr b="1" sz="3200">
                <a:solidFill>
                  <a:srgbClr val="C00000"/>
                </a:solidFill>
              </a:defRPr>
            </a:pPr>
            <a:r>
              <a:t>$4,000 </a:t>
            </a:r>
          </a:p>
          <a:p>
            <a:pPr>
              <a:defRPr b="1" sz="1800"/>
            </a:pPr>
            <a:r>
              <a:t>MONTHLY BILLS</a:t>
            </a:r>
          </a:p>
        </p:txBody>
      </p:sp>
      <p:sp>
        <p:nvSpPr>
          <p:cNvPr id="1219" name="Rectangle 8"/>
          <p:cNvSpPr txBox="1"/>
          <p:nvPr/>
        </p:nvSpPr>
        <p:spPr>
          <a:xfrm>
            <a:off x="1751928" y="1044071"/>
            <a:ext cx="920786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defRPr b="1" sz="2000"/>
            </a:lvl1pPr>
          </a:lstStyle>
          <a:p>
            <a:pPr/>
            <a:r>
              <a:t>$3,000</a:t>
            </a:r>
          </a:p>
        </p:txBody>
      </p:sp>
      <p:sp>
        <p:nvSpPr>
          <p:cNvPr id="1220" name="Rectangle 9"/>
          <p:cNvSpPr txBox="1"/>
          <p:nvPr/>
        </p:nvSpPr>
        <p:spPr>
          <a:xfrm>
            <a:off x="2932413" y="1042922"/>
            <a:ext cx="858164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b="1" sz="2000"/>
            </a:lvl1pPr>
          </a:lstStyle>
          <a:p>
            <a:pPr/>
            <a:r>
              <a:t>$3,000</a:t>
            </a:r>
          </a:p>
        </p:txBody>
      </p:sp>
      <p:grpSp>
        <p:nvGrpSpPr>
          <p:cNvPr id="1223" name="Group 11"/>
          <p:cNvGrpSpPr/>
          <p:nvPr/>
        </p:nvGrpSpPr>
        <p:grpSpPr>
          <a:xfrm>
            <a:off x="6288715" y="611237"/>
            <a:ext cx="3339354" cy="349390"/>
            <a:chOff x="0" y="0"/>
            <a:chExt cx="3339353" cy="349388"/>
          </a:xfrm>
        </p:grpSpPr>
        <p:pic>
          <p:nvPicPr>
            <p:cNvPr id="1221" name="Picture 12" descr="Picture 1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>
              <a:off x="-1" y="0"/>
              <a:ext cx="3339355" cy="34938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222" name="TextBox 13"/>
            <p:cNvSpPr/>
            <p:nvPr/>
          </p:nvSpPr>
          <p:spPr>
            <a:xfrm>
              <a:off x="346783" y="26104"/>
              <a:ext cx="264578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Income Protection</a:t>
              </a:r>
            </a:p>
          </p:txBody>
        </p:sp>
      </p:grpSp>
      <p:sp>
        <p:nvSpPr>
          <p:cNvPr id="1224" name="Straight Connector 16"/>
          <p:cNvSpPr/>
          <p:nvPr/>
        </p:nvSpPr>
        <p:spPr>
          <a:xfrm>
            <a:off x="6613535" y="4185326"/>
            <a:ext cx="2689714" cy="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5" name="Rectangle 8"/>
          <p:cNvSpPr txBox="1"/>
          <p:nvPr/>
        </p:nvSpPr>
        <p:spPr>
          <a:xfrm>
            <a:off x="1730920" y="1298476"/>
            <a:ext cx="962802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/>
            <a:r>
              <a:t>MONTHLY INCOME</a:t>
            </a:r>
          </a:p>
        </p:txBody>
      </p:sp>
      <p:sp>
        <p:nvSpPr>
          <p:cNvPr id="1226" name="Rectangle 8"/>
          <p:cNvSpPr txBox="1"/>
          <p:nvPr/>
        </p:nvSpPr>
        <p:spPr>
          <a:xfrm>
            <a:off x="2923204" y="1298476"/>
            <a:ext cx="962802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/>
            <a:r>
              <a:t>MONTHLY INCOME</a:t>
            </a:r>
          </a:p>
        </p:txBody>
      </p:sp>
      <p:sp>
        <p:nvSpPr>
          <p:cNvPr id="1227" name="Rectangle 18"/>
          <p:cNvSpPr txBox="1"/>
          <p:nvPr/>
        </p:nvSpPr>
        <p:spPr>
          <a:xfrm>
            <a:off x="1527680" y="779745"/>
            <a:ext cx="2561566" cy="246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spcBef>
                <a:spcPts val="200"/>
              </a:spcBef>
              <a:defRPr b="1" spc="-10"/>
            </a:lvl1pPr>
          </a:lstStyle>
          <a:p>
            <a:pPr/>
            <a:r>
              <a:t>HERE’S A REAL LIFE EXAMPLE:</a:t>
            </a:r>
          </a:p>
        </p:txBody>
      </p:sp>
      <p:sp>
        <p:nvSpPr>
          <p:cNvPr id="1228" name="Straight Connector 20"/>
          <p:cNvSpPr/>
          <p:nvPr/>
        </p:nvSpPr>
        <p:spPr>
          <a:xfrm>
            <a:off x="1561191" y="1019602"/>
            <a:ext cx="2371739" cy="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900" fill="hold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" dur="900" fill="hold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6" grpId="3"/>
      <p:bldP build="whole" bldLvl="1" animBg="1" rev="0" advAuto="0" spid="1216" grpId="1"/>
      <p:bldP build="whole" bldLvl="1" animBg="1" rev="0" advAuto="0" spid="122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Line 60"/>
          <p:cNvSpPr/>
          <p:nvPr/>
        </p:nvSpPr>
        <p:spPr>
          <a:xfrm flipH="1">
            <a:off x="4371877" y="3325878"/>
            <a:ext cx="3" cy="2777070"/>
          </a:xfrm>
          <a:prstGeom prst="line">
            <a:avLst/>
          </a:prstGeom>
          <a:ln w="6350">
            <a:solidFill>
              <a:srgbClr val="BFBFB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venir Book"/>
              </a:defRPr>
            </a:pPr>
          </a:p>
        </p:txBody>
      </p:sp>
      <p:sp>
        <p:nvSpPr>
          <p:cNvPr id="1231" name="Rectangle 15"/>
          <p:cNvSpPr txBox="1"/>
          <p:nvPr/>
        </p:nvSpPr>
        <p:spPr>
          <a:xfrm>
            <a:off x="4148666" y="3221082"/>
            <a:ext cx="4642711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  <a:defRPr b="1" sz="1700">
                <a:solidFill>
                  <a:srgbClr val="0E669A"/>
                </a:solidFill>
              </a:defRPr>
            </a:pPr>
            <a:r>
              <a:t>Buy Term and Invest the Difference</a:t>
            </a:r>
            <a:br/>
            <a:r>
              <a:rPr b="0" sz="1400">
                <a:solidFill>
                  <a:srgbClr val="000000"/>
                </a:solidFill>
              </a:rPr>
              <a:t>35-year Level Term, $10,000 each on two children</a:t>
            </a:r>
          </a:p>
        </p:txBody>
      </p:sp>
      <p:pic>
        <p:nvPicPr>
          <p:cNvPr id="123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167" y="5047217"/>
            <a:ext cx="3111501" cy="119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0" t="0" r="52226" b="0"/>
          <a:stretch>
            <a:fillRect/>
          </a:stretch>
        </p:blipFill>
        <p:spPr>
          <a:xfrm>
            <a:off x="5006185" y="3751817"/>
            <a:ext cx="1486481" cy="2489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22299" y="3751598"/>
            <a:ext cx="755599" cy="755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5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rcRect l="75846" t="0" r="0" b="0"/>
          <a:stretch>
            <a:fillRect/>
          </a:stretch>
        </p:blipFill>
        <p:spPr>
          <a:xfrm>
            <a:off x="7366000" y="3751598"/>
            <a:ext cx="751548" cy="2489202"/>
          </a:xfrm>
          <a:prstGeom prst="rect">
            <a:avLst/>
          </a:prstGeom>
          <a:ln w="12700">
            <a:miter lim="400000"/>
          </a:ln>
        </p:spPr>
      </p:pic>
      <p:sp>
        <p:nvSpPr>
          <p:cNvPr id="1236" name="Straight Connector 46"/>
          <p:cNvSpPr/>
          <p:nvPr/>
        </p:nvSpPr>
        <p:spPr>
          <a:xfrm>
            <a:off x="901983" y="3120024"/>
            <a:ext cx="7340035" cy="1"/>
          </a:xfrm>
          <a:prstGeom prst="line">
            <a:avLst/>
          </a:prstGeom>
          <a:ln>
            <a:solidFill>
              <a:srgbClr val="34526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venir Book"/>
              </a:defRPr>
            </a:pPr>
          </a:p>
        </p:txBody>
      </p:sp>
      <p:pic>
        <p:nvPicPr>
          <p:cNvPr id="1237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rcRect l="47772" t="64089" r="24158" b="0"/>
          <a:stretch>
            <a:fillRect/>
          </a:stretch>
        </p:blipFill>
        <p:spPr>
          <a:xfrm>
            <a:off x="6470020" y="5346915"/>
            <a:ext cx="873339" cy="893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8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rcRect l="47772" t="0" r="24158" b="37960"/>
          <a:stretch>
            <a:fillRect/>
          </a:stretch>
        </p:blipFill>
        <p:spPr>
          <a:xfrm>
            <a:off x="6470020" y="3751598"/>
            <a:ext cx="873339" cy="154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9" name="Picture 22" descr="Picture 22"/>
          <p:cNvPicPr>
            <a:picLocks noChangeAspect="1"/>
          </p:cNvPicPr>
          <p:nvPr/>
        </p:nvPicPr>
        <p:blipFill>
          <a:blip r:embed="rId5">
            <a:extLst/>
          </a:blip>
          <a:srcRect l="7912" t="0" r="17136" b="65286"/>
          <a:stretch>
            <a:fillRect/>
          </a:stretch>
        </p:blipFill>
        <p:spPr>
          <a:xfrm>
            <a:off x="1549829" y="295483"/>
            <a:ext cx="6044343" cy="2085278"/>
          </a:xfrm>
          <a:prstGeom prst="rect">
            <a:avLst/>
          </a:prstGeom>
          <a:ln w="12700">
            <a:miter lim="400000"/>
          </a:ln>
        </p:spPr>
      </p:pic>
      <p:sp>
        <p:nvSpPr>
          <p:cNvPr id="1240" name="Rectangle 15"/>
          <p:cNvSpPr txBox="1"/>
          <p:nvPr/>
        </p:nvSpPr>
        <p:spPr>
          <a:xfrm>
            <a:off x="719132" y="3222162"/>
            <a:ext cx="3469899" cy="156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  <a:defRPr b="1" sz="1700">
                <a:solidFill>
                  <a:srgbClr val="E4021D"/>
                </a:solidFill>
              </a:defRPr>
            </a:pPr>
            <a:r>
              <a:t>Cash Value Life Insurance</a:t>
            </a:r>
            <a:br/>
            <a:r>
              <a:rPr b="0" sz="1400">
                <a:solidFill>
                  <a:srgbClr val="000000"/>
                </a:solidFill>
              </a:rPr>
              <a:t>Whole Life, </a:t>
            </a:r>
            <a:endParaRPr sz="3200"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lnSpc>
                <a:spcPct val="85000"/>
              </a:lnSpc>
              <a:spcBef>
                <a:spcPts val="600"/>
              </a:spcBef>
              <a:defRPr sz="1400"/>
            </a:pPr>
            <a:r>
              <a:t>Universal Life, </a:t>
            </a:r>
            <a:endParaRPr sz="3200"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lnSpc>
                <a:spcPct val="85000"/>
              </a:lnSpc>
              <a:spcBef>
                <a:spcPts val="600"/>
              </a:spcBef>
              <a:defRPr sz="1400"/>
            </a:pPr>
            <a:r>
              <a:t>Variable Life</a:t>
            </a:r>
            <a:endParaRPr sz="3200"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lnSpc>
                <a:spcPct val="85000"/>
              </a:lnSpc>
              <a:spcBef>
                <a:spcPts val="600"/>
              </a:spcBef>
              <a:defRPr sz="1400"/>
            </a:pPr>
            <a:r>
              <a:t>Index Universal Life</a:t>
            </a:r>
            <a:endParaRPr sz="3200"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lnSpc>
                <a:spcPct val="85000"/>
              </a:lnSpc>
              <a:spcBef>
                <a:spcPts val="600"/>
              </a:spcBef>
              <a:defRPr sz="1400"/>
            </a:pPr>
            <a:r>
              <a:t>Return of Premium</a:t>
            </a:r>
          </a:p>
        </p:txBody>
      </p:sp>
      <p:sp>
        <p:nvSpPr>
          <p:cNvPr id="1241" name="Content Placeholder 2"/>
          <p:cNvSpPr txBox="1"/>
          <p:nvPr/>
        </p:nvSpPr>
        <p:spPr>
          <a:xfrm>
            <a:off x="719132" y="2506422"/>
            <a:ext cx="7705736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5000"/>
              </a:lnSpc>
              <a:spcBef>
                <a:spcPts val="600"/>
              </a:spcBef>
              <a:defRPr sz="2800">
                <a:solidFill>
                  <a:srgbClr val="34526F"/>
                </a:solidFill>
              </a:defRPr>
            </a:lvl1pPr>
          </a:lstStyle>
          <a:p>
            <a:pPr/>
            <a:r>
              <a:t>Our Crusade: Have The Right Protection</a:t>
            </a:r>
          </a:p>
        </p:txBody>
      </p:sp>
      <p:sp>
        <p:nvSpPr>
          <p:cNvPr id="1242" name="Rectangle 1"/>
          <p:cNvSpPr txBox="1"/>
          <p:nvPr/>
        </p:nvSpPr>
        <p:spPr>
          <a:xfrm>
            <a:off x="7441596" y="5397715"/>
            <a:ext cx="640036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solidFill>
                  <a:srgbClr val="FFFFFF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Tax</a:t>
            </a:r>
          </a:p>
          <a:p>
            <a:pPr algn="ctr">
              <a:defRPr b="1">
                <a:solidFill>
                  <a:srgbClr val="FFFFFF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Free</a:t>
            </a:r>
          </a:p>
        </p:txBody>
      </p:sp>
      <p:sp>
        <p:nvSpPr>
          <p:cNvPr id="1243" name="Rectangle 7"/>
          <p:cNvSpPr txBox="1"/>
          <p:nvPr/>
        </p:nvSpPr>
        <p:spPr>
          <a:xfrm>
            <a:off x="2114564" y="6177750"/>
            <a:ext cx="4603188" cy="73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4400">
                <a:solidFill>
                  <a:srgbClr val="FF0000"/>
                </a:solid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          or          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3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3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3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3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Class="entr" nodeType="afterEffect" presetSubtype="4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8" dur="500"/>
                                        <p:tgtEl>
                                          <p:spTgt spid="12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Class="entr" nodeType="withEffect" presetSubtype="4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1" dur="500"/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Class="entr" nodeType="afterEffect" presetSubtype="4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5" dur="500"/>
                                        <p:tgtEl>
                                          <p:spTgt spid="1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Class="entr" nodeType="afterEffect" presetSubtype="8" presetID="22" grpId="9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0" grpId="4"/>
      <p:bldP build="whole" bldLvl="1" animBg="1" rev="0" advAuto="0" spid="1231" grpId="2"/>
      <p:bldP build="whole" bldLvl="1" animBg="1" rev="0" advAuto="0" spid="1238" grpId="6"/>
      <p:bldP build="whole" bldLvl="1" animBg="1" rev="0" advAuto="0" spid="1243" grpId="9"/>
      <p:bldP build="whole" bldLvl="1" animBg="1" rev="0" advAuto="0" spid="1235" grpId="7"/>
      <p:bldP build="whole" bldLvl="1" animBg="1" rev="0" advAuto="0" spid="1234" grpId="1"/>
      <p:bldP build="whole" bldLvl="1" animBg="1" rev="0" advAuto="0" spid="1237" grpId="5"/>
      <p:bldP build="whole" bldLvl="1" animBg="1" rev="0" advAuto="0" spid="1233" grpId="3"/>
      <p:bldP build="p" bldLvl="5" animBg="1" rev="0" advAuto="0" spid="1242" grpId="8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Shape 417" descr="Shape 4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457200"/>
            <a:ext cx="5943599" cy="58547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6" name="Title"/>
          <p:cNvSpPr txBox="1"/>
          <p:nvPr>
            <p:ph type="title" idx="4294967295"/>
          </p:nvPr>
        </p:nvSpPr>
        <p:spPr>
          <a:xfrm>
            <a:off x="1370012" y="769935"/>
            <a:ext cx="7315201" cy="1668467"/>
          </a:xfrm>
          <a:prstGeom prst="rect">
            <a:avLst/>
          </a:prstGeom>
        </p:spPr>
        <p:txBody>
          <a:bodyPr lIns="45718" tIns="45718" rIns="45718" bIns="45718"/>
          <a:lstStyle/>
          <a:p>
            <a:pPr algn="ctr" defTabSz="914400">
              <a:lnSpc>
                <a:spcPct val="100000"/>
              </a:lnSpc>
              <a:defRPr sz="44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47" name="Slide Number"/>
          <p:cNvSpPr txBox="1"/>
          <p:nvPr>
            <p:ph type="sldNum" sz="quarter" idx="4294967295"/>
          </p:nvPr>
        </p:nvSpPr>
        <p:spPr>
          <a:xfrm>
            <a:off x="8497905" y="6406787"/>
            <a:ext cx="188894" cy="264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Rectangle 8"/>
          <p:cNvSpPr txBox="1"/>
          <p:nvPr/>
        </p:nvSpPr>
        <p:spPr>
          <a:xfrm>
            <a:off x="1953769" y="166430"/>
            <a:ext cx="5143506" cy="49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714" tIns="25714" rIns="25714" bIns="25714">
            <a:spAutoFit/>
          </a:bodyPr>
          <a:lstStyle/>
          <a:p>
            <a:pPr algn="ctr" defTabSz="914400">
              <a:spcBef>
                <a:spcPts val="700"/>
              </a:spcBef>
              <a:defRPr b="1" sz="3000">
                <a:latin typeface="Calibri"/>
                <a:ea typeface="Calibri"/>
                <a:cs typeface="Calibri"/>
                <a:sym typeface="Calibri"/>
              </a:defRPr>
            </a:pPr>
            <a:r>
              <a:t>District Leader: </a:t>
            </a:r>
            <a:r>
              <a:rPr>
                <a:solidFill>
                  <a:srgbClr val="FF0000"/>
                </a:solidFill>
              </a:rPr>
              <a:t>Part-Time</a:t>
            </a:r>
          </a:p>
        </p:txBody>
      </p:sp>
      <p:pic>
        <p:nvPicPr>
          <p:cNvPr id="125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628" y="5124991"/>
            <a:ext cx="1562348" cy="162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7" y="0"/>
                </a:moveTo>
                <a:cubicBezTo>
                  <a:pt x="4835" y="0"/>
                  <a:pt x="0" y="4839"/>
                  <a:pt x="0" y="10803"/>
                </a:cubicBezTo>
                <a:cubicBezTo>
                  <a:pt x="0" y="16765"/>
                  <a:pt x="4835" y="21600"/>
                  <a:pt x="10797" y="21600"/>
                </a:cubicBezTo>
                <a:cubicBezTo>
                  <a:pt x="16759" y="21600"/>
                  <a:pt x="21600" y="16765"/>
                  <a:pt x="21600" y="10803"/>
                </a:cubicBezTo>
                <a:cubicBezTo>
                  <a:pt x="21600" y="4839"/>
                  <a:pt x="16759" y="0"/>
                  <a:pt x="10797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8100" dist="0" dir="5400000">
              <a:srgbClr val="000000"/>
            </a:outerShdw>
          </a:effectLst>
        </p:spPr>
      </p:pic>
      <p:sp>
        <p:nvSpPr>
          <p:cNvPr id="1251" name="Rectangle 14"/>
          <p:cNvSpPr txBox="1"/>
          <p:nvPr/>
        </p:nvSpPr>
        <p:spPr>
          <a:xfrm>
            <a:off x="2628651" y="5301320"/>
            <a:ext cx="3226829" cy="126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715" tIns="25715" rIns="25715" bIns="25715">
            <a:normAutofit fontScale="100000" lnSpcReduction="0"/>
          </a:bodyPr>
          <a:lstStyle/>
          <a:p>
            <a:pPr algn="ctr" defTabSz="281634">
              <a:spcBef>
                <a:spcPts val="100"/>
              </a:spcBef>
              <a:defRPr b="1" sz="2600">
                <a:latin typeface="Calibri"/>
                <a:ea typeface="Calibri"/>
                <a:cs typeface="Calibri"/>
                <a:sym typeface="Calibri"/>
              </a:defRPr>
            </a:pPr>
            <a:r>
              <a:t>Active Income:</a:t>
            </a:r>
            <a:br/>
            <a:r>
              <a:t>4 Clients = </a:t>
            </a:r>
            <a:r>
              <a:rPr>
                <a:solidFill>
                  <a:srgbClr val="FF0000"/>
                </a:solidFill>
              </a:rPr>
              <a:t>$2,875</a:t>
            </a:r>
          </a:p>
        </p:txBody>
      </p:sp>
      <p:pic>
        <p:nvPicPr>
          <p:cNvPr id="125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8495" y="1518626"/>
            <a:ext cx="2695359" cy="3394126"/>
          </a:xfrm>
          <a:prstGeom prst="rect">
            <a:avLst/>
          </a:prstGeom>
          <a:ln w="25400" cap="sq">
            <a:solidFill>
              <a:srgbClr val="000000"/>
            </a:solidFill>
            <a:miter/>
          </a:ln>
          <a:effectLst>
            <a:outerShdw sx="100000" sy="100000" kx="0" ky="0" algn="b" rotWithShape="0" blurRad="38100" dist="25400" dir="2700000">
              <a:srgbClr val="000000">
                <a:alpha val="43000"/>
              </a:srgbClr>
            </a:outerShdw>
          </a:effectLst>
        </p:spPr>
      </p:pic>
      <p:sp>
        <p:nvSpPr>
          <p:cNvPr id="1253" name="Rectangle 8"/>
          <p:cNvSpPr txBox="1"/>
          <p:nvPr/>
        </p:nvSpPr>
        <p:spPr>
          <a:xfrm>
            <a:off x="1368047" y="687934"/>
            <a:ext cx="6314951" cy="495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714" tIns="25714" rIns="25714" bIns="25714">
            <a:spAutoFit/>
          </a:bodyPr>
          <a:lstStyle/>
          <a:p>
            <a:pPr algn="ctr" defTabSz="914400">
              <a:spcBef>
                <a:spcPts val="600"/>
              </a:spcBef>
              <a:defRPr b="1" sz="3000">
                <a:latin typeface="Calibri"/>
                <a:ea typeface="Calibri"/>
                <a:cs typeface="Calibri"/>
                <a:sym typeface="Calibri"/>
              </a:defRPr>
            </a:pPr>
            <a:r>
              <a:t>Líder de Distrito: </a:t>
            </a:r>
            <a:r>
              <a:rPr>
                <a:solidFill>
                  <a:srgbClr val="FF0000"/>
                </a:solidFill>
              </a:rPr>
              <a:t>Tiempo Parcial</a:t>
            </a:r>
          </a:p>
        </p:txBody>
      </p:sp>
      <p:sp>
        <p:nvSpPr>
          <p:cNvPr id="1254" name="Right Brace 2"/>
          <p:cNvSpPr/>
          <p:nvPr/>
        </p:nvSpPr>
        <p:spPr>
          <a:xfrm>
            <a:off x="5954002" y="3133258"/>
            <a:ext cx="364878" cy="1638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1"/>
                </a:cubicBezTo>
                <a:lnTo>
                  <a:pt x="10800" y="8999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1"/>
                </a:cubicBezTo>
                <a:lnTo>
                  <a:pt x="10800" y="19799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12700">
            <a:solidFill>
              <a:srgbClr val="FF0000"/>
            </a:solidFill>
          </a:ln>
        </p:spPr>
        <p:txBody>
          <a:bodyPr lIns="50800" tIns="50800" rIns="50800" bIns="50800"/>
          <a:lstStyle/>
          <a:p>
            <a:pPr defTabSz="914400">
              <a:defRPr sz="1800">
                <a:latin typeface="+mn-lt"/>
                <a:ea typeface="+mn-ea"/>
                <a:cs typeface="+mn-cs"/>
                <a:sym typeface="Avenir Book"/>
              </a:defRPr>
            </a:pPr>
          </a:p>
        </p:txBody>
      </p:sp>
      <p:sp>
        <p:nvSpPr>
          <p:cNvPr id="1255" name="Rectangle 14"/>
          <p:cNvSpPr txBox="1"/>
          <p:nvPr/>
        </p:nvSpPr>
        <p:spPr>
          <a:xfrm>
            <a:off x="6230551" y="3663550"/>
            <a:ext cx="1703686" cy="588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715" tIns="25715" rIns="25715" bIns="25715">
            <a:normAutofit fontScale="100000" lnSpcReduction="0"/>
          </a:bodyPr>
          <a:lstStyle>
            <a:lvl1pPr algn="ctr" defTabSz="144839">
              <a:lnSpc>
                <a:spcPct val="80000"/>
              </a:lnSpc>
              <a:defRPr b="1" sz="3564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$863</a:t>
            </a:r>
          </a:p>
        </p:txBody>
      </p:sp>
      <p:sp>
        <p:nvSpPr>
          <p:cNvPr id="1256" name="Frame 11"/>
          <p:cNvSpPr/>
          <p:nvPr/>
        </p:nvSpPr>
        <p:spPr>
          <a:xfrm>
            <a:off x="3009842" y="4329989"/>
            <a:ext cx="2413648" cy="424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76" y="862"/>
                </a:moveTo>
                <a:lnTo>
                  <a:pt x="76" y="20738"/>
                </a:lnTo>
                <a:lnTo>
                  <a:pt x="21524" y="20738"/>
                </a:lnTo>
                <a:lnTo>
                  <a:pt x="21524" y="862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lIns="50800" tIns="50800" rIns="50800" bIns="50800"/>
          <a:lstStyle/>
          <a:p>
            <a:pPr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25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765" y="1525637"/>
            <a:ext cx="2684225" cy="3380105"/>
          </a:xfrm>
          <a:prstGeom prst="rect">
            <a:avLst/>
          </a:prstGeom>
          <a:ln w="25400" cap="sq">
            <a:solidFill>
              <a:srgbClr val="000000"/>
            </a:solidFill>
            <a:miter/>
          </a:ln>
          <a:effectLst>
            <a:outerShdw sx="100000" sy="100000" kx="0" ky="0" algn="b" rotWithShape="0" blurRad="38100" dist="25400" dir="2700000">
              <a:srgbClr val="000000">
                <a:alpha val="43000"/>
              </a:srgbClr>
            </a:outerShdw>
          </a:effectLst>
        </p:spPr>
      </p:pic>
      <p:sp>
        <p:nvSpPr>
          <p:cNvPr id="1258" name="Frame 11"/>
          <p:cNvSpPr/>
          <p:nvPr/>
        </p:nvSpPr>
        <p:spPr>
          <a:xfrm>
            <a:off x="3021850" y="3001424"/>
            <a:ext cx="2427040" cy="42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76" y="862"/>
                </a:moveTo>
                <a:lnTo>
                  <a:pt x="76" y="20738"/>
                </a:lnTo>
                <a:lnTo>
                  <a:pt x="21524" y="20738"/>
                </a:lnTo>
                <a:lnTo>
                  <a:pt x="21524" y="862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rgbClr val="FF0000"/>
            </a:solidFill>
          </a:ln>
        </p:spPr>
        <p:txBody>
          <a:bodyPr lIns="50800" tIns="50800" rIns="50800" bIns="50800"/>
          <a:lstStyle/>
          <a:p>
            <a:pPr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62" name="Group 1"/>
          <p:cNvGrpSpPr/>
          <p:nvPr/>
        </p:nvGrpSpPr>
        <p:grpSpPr>
          <a:xfrm>
            <a:off x="5805278" y="1509396"/>
            <a:ext cx="3321554" cy="3412587"/>
            <a:chOff x="0" y="0"/>
            <a:chExt cx="3321553" cy="3412585"/>
          </a:xfrm>
        </p:grpSpPr>
        <p:sp>
          <p:nvSpPr>
            <p:cNvPr id="1259" name="Rectangle 32"/>
            <p:cNvSpPr/>
            <p:nvPr/>
          </p:nvSpPr>
          <p:spPr>
            <a:xfrm>
              <a:off x="58692" y="-1"/>
              <a:ext cx="3262861" cy="3412586"/>
            </a:xfrm>
            <a:prstGeom prst="rect">
              <a:avLst/>
            </a:prstGeom>
            <a:solidFill>
              <a:srgbClr val="DDDDD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0" name="Text Box 24"/>
            <p:cNvSpPr txBox="1"/>
            <p:nvPr/>
          </p:nvSpPr>
          <p:spPr>
            <a:xfrm>
              <a:off x="-1" y="2255966"/>
              <a:ext cx="3233121" cy="8305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7" tIns="34287" rIns="34287" bIns="34287" numCol="1" anchor="ctr">
              <a:spAutoFit/>
            </a:bodyPr>
            <a:lstStyle/>
            <a:p>
              <a:pPr algn="ctr" defTabSz="914400">
                <a:spcBef>
                  <a:spcPts val="900"/>
                </a:spcBef>
                <a:defRPr b="1" sz="2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Passive Income:     </a:t>
              </a:r>
              <a:br/>
              <a:r>
                <a:rPr>
                  <a:solidFill>
                    <a:srgbClr val="3E8DDD"/>
                  </a:solidFill>
                </a:rPr>
                <a:t> </a:t>
              </a:r>
              <a:r>
                <a:t>10 Clients = </a:t>
              </a:r>
              <a:r>
                <a:rPr>
                  <a:solidFill>
                    <a:srgbClr val="FF0000"/>
                  </a:solidFill>
                </a:rPr>
                <a:t>$8,630</a:t>
              </a:r>
            </a:p>
          </p:txBody>
        </p:sp>
        <p:pic>
          <p:nvPicPr>
            <p:cNvPr id="1261" name="Picture 11" descr="Picture 11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7" b="7"/>
            <a:stretch>
              <a:fillRect/>
            </a:stretch>
          </p:blipFill>
          <p:spPr>
            <a:xfrm>
              <a:off x="709628" y="214775"/>
              <a:ext cx="1960960" cy="1768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37" y="0"/>
                    <a:pt x="0" y="4837"/>
                    <a:pt x="0" y="10802"/>
                  </a:cubicBezTo>
                  <a:cubicBezTo>
                    <a:pt x="0" y="16768"/>
                    <a:pt x="4837" y="21600"/>
                    <a:pt x="10802" y="21600"/>
                  </a:cubicBezTo>
                  <a:cubicBezTo>
                    <a:pt x="16767" y="21600"/>
                    <a:pt x="21600" y="16768"/>
                    <a:pt x="21600" y="10802"/>
                  </a:cubicBezTo>
                  <a:cubicBezTo>
                    <a:pt x="21600" y="4837"/>
                    <a:pt x="16767" y="0"/>
                    <a:pt x="10802" y="0"/>
                  </a:cubicBezTo>
                  <a:close/>
                </a:path>
              </a:pathLst>
            </a:custGeom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76200" dist="0" dir="5400000">
                <a:srgbClr val="000000"/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2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5" dur="20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2" grpId="7"/>
      <p:bldP build="whole" bldLvl="1" animBg="1" rev="0" advAuto="0" spid="1254" grpId="5"/>
      <p:bldP build="whole" bldLvl="1" animBg="1" rev="0" advAuto="0" spid="1256" grpId="2"/>
      <p:bldP build="whole" bldLvl="1" animBg="1" rev="0" advAuto="0" spid="1252" grpId="1"/>
      <p:bldP build="whole" bldLvl="1" animBg="1" rev="0" advAuto="0" spid="1251" grpId="4"/>
      <p:bldP build="whole" bldLvl="1" animBg="1" rev="0" advAuto="0" spid="1258" grpId="3"/>
      <p:bldP build="whole" bldLvl="1" animBg="1" rev="0" advAuto="0" spid="1255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Rectangle 8"/>
          <p:cNvSpPr/>
          <p:nvPr/>
        </p:nvSpPr>
        <p:spPr>
          <a:xfrm>
            <a:off x="-47561" y="0"/>
            <a:ext cx="4733370" cy="55152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pic>
        <p:nvPicPr>
          <p:cNvPr id="126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6367" y="3328691"/>
            <a:ext cx="6044909" cy="3533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0" name="Group 33"/>
          <p:cNvGrpSpPr/>
          <p:nvPr/>
        </p:nvGrpSpPr>
        <p:grpSpPr>
          <a:xfrm>
            <a:off x="222400" y="1017571"/>
            <a:ext cx="3966919" cy="850599"/>
            <a:chOff x="0" y="0"/>
            <a:chExt cx="3966918" cy="850597"/>
          </a:xfrm>
        </p:grpSpPr>
        <p:sp>
          <p:nvSpPr>
            <p:cNvPr id="1266" name="Rounded Rectangle 19"/>
            <p:cNvSpPr/>
            <p:nvPr/>
          </p:nvSpPr>
          <p:spPr>
            <a:xfrm>
              <a:off x="15191" y="49514"/>
              <a:ext cx="3951728" cy="771892"/>
            </a:xfrm>
            <a:prstGeom prst="roundRect">
              <a:avLst>
                <a:gd name="adj" fmla="val 16667"/>
              </a:avLst>
            </a:prstGeom>
            <a:solidFill>
              <a:srgbClr val="34526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1267" name="Rectangle 7"/>
            <p:cNvSpPr txBox="1"/>
            <p:nvPr/>
          </p:nvSpPr>
          <p:spPr>
            <a:xfrm>
              <a:off x="-1" y="103192"/>
              <a:ext cx="3201003" cy="614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b="1" sz="3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License</a:t>
              </a:r>
            </a:p>
          </p:txBody>
        </p:sp>
        <p:sp>
          <p:nvSpPr>
            <p:cNvPr id="1268" name="Rectangle 9"/>
            <p:cNvSpPr txBox="1"/>
            <p:nvPr/>
          </p:nvSpPr>
          <p:spPr>
            <a:xfrm>
              <a:off x="2984192" y="59254"/>
              <a:ext cx="795332" cy="741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b="1" sz="4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TX</a:t>
              </a:r>
            </a:p>
          </p:txBody>
        </p:sp>
        <p:sp>
          <p:nvSpPr>
            <p:cNvPr id="1269" name="Straight Connector 20"/>
            <p:cNvSpPr/>
            <p:nvPr/>
          </p:nvSpPr>
          <p:spPr>
            <a:xfrm>
              <a:off x="2856012" y="0"/>
              <a:ext cx="5" cy="850599"/>
            </a:xfrm>
            <a:prstGeom prst="line">
              <a:avLst/>
            </a:prstGeom>
            <a:noFill/>
            <a:ln w="3175" cap="flat">
              <a:solidFill>
                <a:schemeClr val="accent3">
                  <a:lumOff val="3886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venir Book"/>
                </a:defRPr>
              </a:pPr>
            </a:p>
          </p:txBody>
        </p:sp>
      </p:grpSp>
      <p:grpSp>
        <p:nvGrpSpPr>
          <p:cNvPr id="1274" name="Group 34"/>
          <p:cNvGrpSpPr/>
          <p:nvPr/>
        </p:nvGrpSpPr>
        <p:grpSpPr>
          <a:xfrm>
            <a:off x="4919239" y="1076823"/>
            <a:ext cx="5268432" cy="821858"/>
            <a:chOff x="0" y="0"/>
            <a:chExt cx="5268431" cy="821856"/>
          </a:xfrm>
        </p:grpSpPr>
        <p:sp>
          <p:nvSpPr>
            <p:cNvPr id="1271" name="Rounded Rectangle 26"/>
            <p:cNvSpPr/>
            <p:nvPr/>
          </p:nvSpPr>
          <p:spPr>
            <a:xfrm>
              <a:off x="-1" y="0"/>
              <a:ext cx="4054186" cy="791907"/>
            </a:xfrm>
            <a:prstGeom prst="roundRect">
              <a:avLst>
                <a:gd name="adj" fmla="val 16667"/>
              </a:avLst>
            </a:prstGeom>
            <a:solidFill>
              <a:srgbClr val="34526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1272" name="Rectangle 27"/>
            <p:cNvSpPr txBox="1"/>
            <p:nvPr/>
          </p:nvSpPr>
          <p:spPr>
            <a:xfrm>
              <a:off x="58926" y="59258"/>
              <a:ext cx="3813697" cy="614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b="1" sz="3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Good News</a:t>
              </a:r>
            </a:p>
          </p:txBody>
        </p:sp>
        <p:sp>
          <p:nvSpPr>
            <p:cNvPr id="1273" name="Straight Connector 30"/>
            <p:cNvSpPr/>
            <p:nvPr/>
          </p:nvSpPr>
          <p:spPr>
            <a:xfrm flipH="1" flipV="1">
              <a:off x="4477430" y="821852"/>
              <a:ext cx="791001" cy="5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venir Book"/>
                </a:defRPr>
              </a:pPr>
            </a:p>
          </p:txBody>
        </p:sp>
      </p:grpSp>
      <p:sp>
        <p:nvSpPr>
          <p:cNvPr id="1275" name="TextBox 23"/>
          <p:cNvSpPr txBox="1"/>
          <p:nvPr/>
        </p:nvSpPr>
        <p:spPr>
          <a:xfrm>
            <a:off x="46251" y="2008471"/>
            <a:ext cx="4334406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300559">
              <a:spcBef>
                <a:spcPts val="400"/>
              </a:spcBef>
              <a:defRPr b="1" sz="2000" u="sng"/>
            </a:pPr>
            <a:r>
              <a:t>Your Investment with the State:</a:t>
            </a:r>
            <a:endParaRPr sz="1600"/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t>State Application</a:t>
            </a:r>
            <a:endParaRPr sz="1600"/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t>Exam Fee</a:t>
            </a:r>
            <a:endParaRPr sz="1600"/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t>Processing Fee</a:t>
            </a:r>
            <a:endParaRPr sz="1600"/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t>Appointment Fee</a:t>
            </a:r>
            <a:endParaRPr sz="1600"/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t>Fingerprint Fee</a:t>
            </a:r>
            <a:endParaRPr sz="1600"/>
          </a:p>
          <a:p>
            <a:pPr lvl="1" indent="300559">
              <a:spcBef>
                <a:spcPts val="400"/>
              </a:spcBef>
              <a:defRPr b="1" sz="2000">
                <a:solidFill>
                  <a:srgbClr val="E4021D"/>
                </a:solidFill>
              </a:defRPr>
            </a:pPr>
            <a:r>
              <a:t>Total Investment: $1,000</a:t>
            </a:r>
          </a:p>
        </p:txBody>
      </p:sp>
      <p:sp>
        <p:nvSpPr>
          <p:cNvPr id="1276" name="TextBox 2"/>
          <p:cNvSpPr txBox="1"/>
          <p:nvPr/>
        </p:nvSpPr>
        <p:spPr>
          <a:xfrm>
            <a:off x="4578952" y="2008471"/>
            <a:ext cx="4612126" cy="91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04795">
              <a:lnSpc>
                <a:spcPts val="2400"/>
              </a:lnSpc>
              <a:tabLst>
                <a:tab pos="5092700" algn="r"/>
              </a:tabLst>
              <a:defRPr b="1" sz="2000" u="sng"/>
            </a:pPr>
            <a:r>
              <a:t>Pass Background Check &amp; Qualify</a:t>
            </a:r>
            <a:endParaRPr sz="1400"/>
          </a:p>
          <a:p>
            <a:pPr marL="504812" indent="-200017">
              <a:lnSpc>
                <a:spcPts val="2400"/>
              </a:lnSpc>
              <a:buSzPct val="100000"/>
              <a:buFont typeface="Arial"/>
              <a:buChar char="•"/>
              <a:tabLst>
                <a:tab pos="5092700" algn="r"/>
              </a:tabLst>
              <a:defRPr sz="2000"/>
            </a:pPr>
            <a:r>
              <a:t>Primerica will Sponsor all of your State Licensing Fees</a:t>
            </a:r>
          </a:p>
        </p:txBody>
      </p:sp>
      <p:sp>
        <p:nvSpPr>
          <p:cNvPr id="1277" name="Shape 702"/>
          <p:cNvSpPr txBox="1"/>
          <p:nvPr/>
        </p:nvSpPr>
        <p:spPr>
          <a:xfrm>
            <a:off x="228600" y="288033"/>
            <a:ext cx="8686800" cy="611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sz="3900">
                <a:solidFill>
                  <a:srgbClr val="0000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Good News &amp; Bad News</a:t>
            </a:r>
          </a:p>
        </p:txBody>
      </p:sp>
      <p:sp>
        <p:nvSpPr>
          <p:cNvPr id="1278" name="Straight Connector 22"/>
          <p:cNvSpPr/>
          <p:nvPr/>
        </p:nvSpPr>
        <p:spPr>
          <a:xfrm flipV="1">
            <a:off x="367513" y="2530255"/>
            <a:ext cx="2321899" cy="11192"/>
          </a:xfrm>
          <a:prstGeom prst="line">
            <a:avLst/>
          </a:prstGeom>
          <a:ln w="53975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venir Book"/>
              </a:defRPr>
            </a:pPr>
          </a:p>
        </p:txBody>
      </p:sp>
      <p:sp>
        <p:nvSpPr>
          <p:cNvPr id="1279" name="Straight Connector 27"/>
          <p:cNvSpPr/>
          <p:nvPr/>
        </p:nvSpPr>
        <p:spPr>
          <a:xfrm>
            <a:off x="367512" y="2864772"/>
            <a:ext cx="1559480" cy="2"/>
          </a:xfrm>
          <a:prstGeom prst="line">
            <a:avLst/>
          </a:prstGeom>
          <a:ln w="53975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venir Book"/>
              </a:defRPr>
            </a:pPr>
          </a:p>
        </p:txBody>
      </p:sp>
      <p:sp>
        <p:nvSpPr>
          <p:cNvPr id="1280" name="Straight Connector 28"/>
          <p:cNvSpPr/>
          <p:nvPr/>
        </p:nvSpPr>
        <p:spPr>
          <a:xfrm flipV="1">
            <a:off x="282134" y="4321965"/>
            <a:ext cx="3141269" cy="5597"/>
          </a:xfrm>
          <a:prstGeom prst="line">
            <a:avLst/>
          </a:prstGeom>
          <a:ln w="539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venir Book"/>
              </a:defRPr>
            </a:pPr>
          </a:p>
        </p:txBody>
      </p:sp>
      <p:sp>
        <p:nvSpPr>
          <p:cNvPr id="1281" name="Straight Connector 29"/>
          <p:cNvSpPr/>
          <p:nvPr/>
        </p:nvSpPr>
        <p:spPr>
          <a:xfrm>
            <a:off x="367512" y="3221452"/>
            <a:ext cx="2143043" cy="2"/>
          </a:xfrm>
          <a:prstGeom prst="line">
            <a:avLst/>
          </a:prstGeom>
          <a:ln w="53975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venir Book"/>
              </a:defRPr>
            </a:pPr>
          </a:p>
        </p:txBody>
      </p:sp>
      <p:sp>
        <p:nvSpPr>
          <p:cNvPr id="1282" name="Straight Connector 30"/>
          <p:cNvSpPr/>
          <p:nvPr/>
        </p:nvSpPr>
        <p:spPr>
          <a:xfrm flipV="1">
            <a:off x="355813" y="3581308"/>
            <a:ext cx="2321899" cy="11192"/>
          </a:xfrm>
          <a:prstGeom prst="line">
            <a:avLst/>
          </a:prstGeom>
          <a:ln w="53975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venir Book"/>
              </a:defRPr>
            </a:pPr>
          </a:p>
        </p:txBody>
      </p:sp>
      <p:sp>
        <p:nvSpPr>
          <p:cNvPr id="1283" name="Straight Connector 31"/>
          <p:cNvSpPr/>
          <p:nvPr/>
        </p:nvSpPr>
        <p:spPr>
          <a:xfrm>
            <a:off x="367512" y="3977627"/>
            <a:ext cx="2143043" cy="3"/>
          </a:xfrm>
          <a:prstGeom prst="line">
            <a:avLst/>
          </a:prstGeom>
          <a:ln w="53975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venir Boo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3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3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2" dur="500"/>
                                        <p:tgtEl>
                                          <p:spTgt spid="12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Class="entr" nodeType="with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00"/>
                                        <p:tgtEl>
                                          <p:spTgt spid="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9" dur="500"/>
                                        <p:tgtEl>
                                          <p:spTgt spid="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8" presetID="22" grpId="5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5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5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5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0" grpId="10"/>
      <p:bldP build="whole" bldLvl="1" animBg="1" rev="0" advAuto="0" spid="1278" grpId="5"/>
      <p:bldP build="whole" bldLvl="1" animBg="1" rev="0" advAuto="0" spid="1282" grpId="8"/>
      <p:bldP build="whole" bldLvl="1" animBg="1" rev="0" advAuto="0" spid="1279" grpId="6"/>
      <p:bldP build="whole" bldLvl="1" animBg="1" rev="0" advAuto="0" spid="1270" grpId="1"/>
      <p:bldP build="whole" bldLvl="1" animBg="1" rev="0" advAuto="0" spid="1275" grpId="2"/>
      <p:bldP build="p" bldLvl="5" animBg="1" rev="0" advAuto="0" spid="1276" grpId="4"/>
      <p:bldP build="whole" bldLvl="1" animBg="1" rev="0" advAuto="0" spid="1281" grpId="7"/>
      <p:bldP build="whole" bldLvl="1" animBg="1" rev="0" advAuto="0" spid="1283" grpId="9"/>
      <p:bldP build="whole" bldLvl="1" animBg="1" rev="0" advAuto="0" spid="127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Rectangle 8"/>
          <p:cNvSpPr/>
          <p:nvPr/>
        </p:nvSpPr>
        <p:spPr>
          <a:xfrm>
            <a:off x="25242" y="382202"/>
            <a:ext cx="4546759" cy="51330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pic>
        <p:nvPicPr>
          <p:cNvPr id="128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73" y="3364796"/>
            <a:ext cx="6044907" cy="3533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7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7936" y="4136240"/>
            <a:ext cx="2161788" cy="4445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09042" y="3665134"/>
            <a:ext cx="2032719" cy="41798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3" name="Group 33"/>
          <p:cNvGrpSpPr/>
          <p:nvPr/>
        </p:nvGrpSpPr>
        <p:grpSpPr>
          <a:xfrm>
            <a:off x="237592" y="712779"/>
            <a:ext cx="3951726" cy="853975"/>
            <a:chOff x="0" y="0"/>
            <a:chExt cx="3951725" cy="853974"/>
          </a:xfrm>
        </p:grpSpPr>
        <p:sp>
          <p:nvSpPr>
            <p:cNvPr id="1289" name="Rounded Rectangle 19"/>
            <p:cNvSpPr/>
            <p:nvPr/>
          </p:nvSpPr>
          <p:spPr>
            <a:xfrm>
              <a:off x="-1" y="49513"/>
              <a:ext cx="3951726" cy="771890"/>
            </a:xfrm>
            <a:prstGeom prst="roundRect">
              <a:avLst>
                <a:gd name="adj" fmla="val 16667"/>
              </a:avLst>
            </a:prstGeom>
            <a:solidFill>
              <a:srgbClr val="34526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1290" name="Rectangle 7"/>
            <p:cNvSpPr txBox="1"/>
            <p:nvPr/>
          </p:nvSpPr>
          <p:spPr>
            <a:xfrm>
              <a:off x="50398" y="119587"/>
              <a:ext cx="3201000" cy="678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Independent Business Application (IBA)</a:t>
              </a:r>
            </a:p>
          </p:txBody>
        </p:sp>
        <p:sp>
          <p:nvSpPr>
            <p:cNvPr id="1291" name="Rectangle 9"/>
            <p:cNvSpPr txBox="1"/>
            <p:nvPr/>
          </p:nvSpPr>
          <p:spPr>
            <a:xfrm>
              <a:off x="2969000" y="23395"/>
              <a:ext cx="888324" cy="830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>
                <a:defRPr b="1" sz="3600">
                  <a:solidFill>
                    <a:srgbClr val="FFFFFF"/>
                  </a:solidFill>
                </a:defRPr>
              </a:pPr>
              <a:r>
                <a:t>$99</a:t>
              </a:r>
            </a:p>
            <a:p>
              <a:pPr>
                <a:defRPr b="1" sz="1400">
                  <a:solidFill>
                    <a:srgbClr val="FFFFFF"/>
                  </a:solidFill>
                </a:defRPr>
              </a:pPr>
              <a:r>
                <a:t>One Time</a:t>
              </a:r>
            </a:p>
          </p:txBody>
        </p:sp>
        <p:sp>
          <p:nvSpPr>
            <p:cNvPr id="1292" name="Straight Connector 20"/>
            <p:cNvSpPr/>
            <p:nvPr/>
          </p:nvSpPr>
          <p:spPr>
            <a:xfrm>
              <a:off x="2840820" y="-1"/>
              <a:ext cx="3" cy="850596"/>
            </a:xfrm>
            <a:prstGeom prst="line">
              <a:avLst/>
            </a:prstGeom>
            <a:noFill/>
            <a:ln w="3175" cap="flat">
              <a:solidFill>
                <a:schemeClr val="accent3">
                  <a:lumOff val="3886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venir Book"/>
                </a:defRPr>
              </a:pPr>
            </a:p>
          </p:txBody>
        </p:sp>
      </p:grpSp>
      <p:grpSp>
        <p:nvGrpSpPr>
          <p:cNvPr id="1300" name="Group 34"/>
          <p:cNvGrpSpPr/>
          <p:nvPr/>
        </p:nvGrpSpPr>
        <p:grpSpPr>
          <a:xfrm>
            <a:off x="4878281" y="701754"/>
            <a:ext cx="4054183" cy="872649"/>
            <a:chOff x="0" y="0"/>
            <a:chExt cx="4054182" cy="872647"/>
          </a:xfrm>
        </p:grpSpPr>
        <p:sp>
          <p:nvSpPr>
            <p:cNvPr id="1294" name="Rounded Rectangle 26"/>
            <p:cNvSpPr/>
            <p:nvPr/>
          </p:nvSpPr>
          <p:spPr>
            <a:xfrm>
              <a:off x="-1" y="50796"/>
              <a:ext cx="4054183" cy="791903"/>
            </a:xfrm>
            <a:prstGeom prst="roundRect">
              <a:avLst>
                <a:gd name="adj" fmla="val 16667"/>
              </a:avLst>
            </a:prstGeom>
            <a:solidFill>
              <a:srgbClr val="34526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1295" name="Rectangle 27"/>
            <p:cNvSpPr txBox="1"/>
            <p:nvPr/>
          </p:nvSpPr>
          <p:spPr>
            <a:xfrm>
              <a:off x="51705" y="122688"/>
              <a:ext cx="3283994" cy="6781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b="1" sz="2000">
                  <a:solidFill>
                    <a:srgbClr val="FFFFFF"/>
                  </a:solidFill>
                </a:defRPr>
              </a:pPr>
              <a:r>
                <a:t>The Ultimate Business Support System </a:t>
              </a:r>
              <a:r>
                <a:rPr sz="1200"/>
                <a:t>(Optional)</a:t>
              </a:r>
            </a:p>
          </p:txBody>
        </p:sp>
        <p:sp>
          <p:nvSpPr>
            <p:cNvPr id="1296" name="Rectangle 28"/>
            <p:cNvSpPr txBox="1"/>
            <p:nvPr/>
          </p:nvSpPr>
          <p:spPr>
            <a:xfrm>
              <a:off x="3083776" y="47529"/>
              <a:ext cx="865987" cy="614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b="1" sz="3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$25</a:t>
              </a:r>
            </a:p>
          </p:txBody>
        </p:sp>
        <p:sp>
          <p:nvSpPr>
            <p:cNvPr id="1297" name="Straight Connector 29"/>
            <p:cNvSpPr/>
            <p:nvPr/>
          </p:nvSpPr>
          <p:spPr>
            <a:xfrm>
              <a:off x="2921963" y="0"/>
              <a:ext cx="3" cy="872648"/>
            </a:xfrm>
            <a:prstGeom prst="line">
              <a:avLst/>
            </a:prstGeom>
            <a:noFill/>
            <a:ln w="3175" cap="flat">
              <a:solidFill>
                <a:schemeClr val="accent3">
                  <a:lumOff val="38860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venir Book"/>
                </a:defRPr>
              </a:pPr>
            </a:p>
          </p:txBody>
        </p:sp>
        <p:sp>
          <p:nvSpPr>
            <p:cNvPr id="1298" name="Rectangle 16"/>
            <p:cNvSpPr txBox="1"/>
            <p:nvPr/>
          </p:nvSpPr>
          <p:spPr>
            <a:xfrm>
              <a:off x="3053467" y="514735"/>
              <a:ext cx="943170" cy="347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MONTH</a:t>
              </a:r>
            </a:p>
          </p:txBody>
        </p:sp>
        <p:sp>
          <p:nvSpPr>
            <p:cNvPr id="1299" name="Straight Connector 30"/>
            <p:cNvSpPr/>
            <p:nvPr/>
          </p:nvSpPr>
          <p:spPr>
            <a:xfrm flipH="1" flipV="1">
              <a:off x="3096865" y="546879"/>
              <a:ext cx="790999" cy="3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venir Book"/>
                </a:defRPr>
              </a:pPr>
            </a:p>
          </p:txBody>
        </p:sp>
      </p:grpSp>
      <p:sp>
        <p:nvSpPr>
          <p:cNvPr id="1301" name="TextBox 23"/>
          <p:cNvSpPr txBox="1"/>
          <p:nvPr/>
        </p:nvSpPr>
        <p:spPr>
          <a:xfrm>
            <a:off x="131418" y="2737072"/>
            <a:ext cx="433440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300559">
              <a:spcBef>
                <a:spcPts val="400"/>
              </a:spcBef>
              <a:defRPr b="1" sz="1600" u="sng"/>
            </a:pPr>
            <a:r>
              <a:t>Our Investment with the State:</a:t>
            </a:r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1600"/>
            </a:pPr>
            <a:r>
              <a:t>State Application</a:t>
            </a:r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1600"/>
            </a:pPr>
            <a:r>
              <a:t>Exam Fee</a:t>
            </a:r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1600"/>
            </a:pPr>
            <a:r>
              <a:t>Processing Fees</a:t>
            </a:r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1600"/>
            </a:pPr>
            <a:r>
              <a:t>Appointment Fee</a:t>
            </a:r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1600"/>
            </a:pPr>
            <a:r>
              <a:t>Fingerprint Fee</a:t>
            </a:r>
          </a:p>
          <a:p>
            <a:pPr lvl="1" indent="300559">
              <a:spcBef>
                <a:spcPts val="400"/>
              </a:spcBef>
              <a:defRPr b="1" sz="1600">
                <a:solidFill>
                  <a:srgbClr val="E4021D"/>
                </a:solidFill>
              </a:defRPr>
            </a:pPr>
            <a:r>
              <a:t>Total Value: $1,000</a:t>
            </a:r>
          </a:p>
        </p:txBody>
      </p:sp>
      <p:sp>
        <p:nvSpPr>
          <p:cNvPr id="1302" name="TextBox 2"/>
          <p:cNvSpPr txBox="1"/>
          <p:nvPr/>
        </p:nvSpPr>
        <p:spPr>
          <a:xfrm>
            <a:off x="4644935" y="1630914"/>
            <a:ext cx="4520873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04792">
              <a:lnSpc>
                <a:spcPct val="150000"/>
              </a:lnSpc>
              <a:spcBef>
                <a:spcPts val="400"/>
              </a:spcBef>
              <a:defRPr b="1" sz="1400" u="sng"/>
            </a:pPr>
            <a:r>
              <a:t>Technology Support Package</a:t>
            </a:r>
            <a:r>
              <a:rPr b="0"/>
              <a:t> </a:t>
            </a:r>
            <a:r>
              <a:t>Value Includes: </a:t>
            </a:r>
          </a:p>
          <a:p>
            <a:pPr marL="504812" indent="-200017">
              <a:lnSpc>
                <a:spcPct val="150000"/>
              </a:lnSpc>
              <a:buSzPct val="100000"/>
              <a:buFont typeface="Arial"/>
              <a:buChar char="•"/>
              <a:tabLst>
                <a:tab pos="5092700" algn="r"/>
              </a:tabLst>
              <a:defRPr sz="1400"/>
            </a:pPr>
            <a:r>
              <a:t>Cell phone discount: up to 25%/yr. </a:t>
            </a:r>
          </a:p>
          <a:p>
            <a:pPr marL="504812" indent="-200017">
              <a:lnSpc>
                <a:spcPct val="150000"/>
              </a:lnSpc>
              <a:buSzPct val="100000"/>
              <a:buFont typeface="Arial"/>
              <a:buChar char="•"/>
              <a:tabLst>
                <a:tab pos="5092700" algn="r"/>
              </a:tabLst>
              <a:defRPr sz="1400"/>
            </a:pPr>
            <a:r>
              <a:t>Your own website and business reports: $50/mo.</a:t>
            </a:r>
          </a:p>
          <a:p>
            <a:pPr marL="504812" indent="-200017">
              <a:lnSpc>
                <a:spcPct val="150000"/>
              </a:lnSpc>
              <a:buSzPct val="100000"/>
              <a:buFont typeface="Arial"/>
              <a:buChar char="•"/>
              <a:tabLst>
                <a:tab pos="5092700" algn="r"/>
              </a:tabLst>
              <a:defRPr sz="1400"/>
            </a:pPr>
            <a:r>
              <a:t>Live and on-demand video training: $55/mo.</a:t>
            </a:r>
          </a:p>
          <a:p>
            <a:pPr marL="504812" indent="-200017">
              <a:lnSpc>
                <a:spcPct val="150000"/>
              </a:lnSpc>
              <a:buSzPct val="100000"/>
              <a:buFont typeface="Arial"/>
              <a:buChar char="•"/>
              <a:tabLst>
                <a:tab pos="5092700" algn="r"/>
              </a:tabLst>
              <a:defRPr sz="1400"/>
            </a:pPr>
            <a:r>
              <a:t>Morningstar financial analysis software: $625/mo.</a:t>
            </a:r>
          </a:p>
          <a:p>
            <a:pPr marL="504812" indent="-200017">
              <a:lnSpc>
                <a:spcPct val="150000"/>
              </a:lnSpc>
              <a:buSzPct val="100000"/>
              <a:buFont typeface="Arial"/>
              <a:buChar char="•"/>
              <a:tabLst>
                <a:tab pos="5092700" algn="r"/>
              </a:tabLst>
              <a:defRPr sz="1400"/>
            </a:pPr>
            <a:r>
              <a:t>Errors &amp; Omissions Insurance: $90/mo.</a:t>
            </a:r>
          </a:p>
          <a:p>
            <a:pPr indent="304792">
              <a:lnSpc>
                <a:spcPct val="150000"/>
              </a:lnSpc>
              <a:tabLst>
                <a:tab pos="5092700" algn="r"/>
              </a:tabLst>
              <a:defRPr b="1" sz="1400">
                <a:solidFill>
                  <a:srgbClr val="E4021D"/>
                </a:solidFill>
              </a:defRPr>
            </a:pPr>
            <a:r>
              <a:t>Total Value: $820+/month</a:t>
            </a:r>
          </a:p>
        </p:txBody>
      </p:sp>
      <p:sp>
        <p:nvSpPr>
          <p:cNvPr id="1303" name="TextBox 23"/>
          <p:cNvSpPr txBox="1"/>
          <p:nvPr/>
        </p:nvSpPr>
        <p:spPr>
          <a:xfrm>
            <a:off x="131418" y="1685150"/>
            <a:ext cx="433440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300559">
              <a:spcBef>
                <a:spcPts val="400"/>
              </a:spcBef>
              <a:defRPr b="1" sz="1600" u="sng"/>
            </a:pPr>
            <a:r>
              <a:t>Your Investment with the State:</a:t>
            </a:r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1600"/>
            </a:pPr>
            <a:r>
              <a:t>Background check: $30</a:t>
            </a:r>
          </a:p>
          <a:p>
            <a:pPr lvl="1" marL="529153" indent="-228592">
              <a:spcBef>
                <a:spcPts val="400"/>
              </a:spcBef>
              <a:buSzPct val="100000"/>
              <a:buFont typeface="Arial"/>
              <a:buChar char="•"/>
              <a:defRPr sz="1600"/>
            </a:pPr>
            <a:r>
              <a:t>State Class: $69</a:t>
            </a:r>
          </a:p>
        </p:txBody>
      </p:sp>
      <p:sp>
        <p:nvSpPr>
          <p:cNvPr id="1304" name="Shape 702"/>
          <p:cNvSpPr txBox="1"/>
          <p:nvPr/>
        </p:nvSpPr>
        <p:spPr>
          <a:xfrm>
            <a:off x="228600" y="-16760"/>
            <a:ext cx="8686800" cy="611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sz="3900">
                <a:solidFill>
                  <a:srgbClr val="0000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Business Partnership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3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3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3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3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3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3" grpId="2"/>
      <p:bldP build="whole" bldLvl="1" animBg="1" rev="0" advAuto="0" spid="1288" grpId="6"/>
      <p:bldP build="whole" bldLvl="1" animBg="1" rev="0" advAuto="0" spid="1300" grpId="4"/>
      <p:bldP build="whole" bldLvl="1" animBg="1" rev="0" advAuto="0" spid="1301" grpId="3"/>
      <p:bldP build="whole" bldLvl="1" animBg="1" rev="0" advAuto="0" spid="1287" grpId="7"/>
      <p:bldP build="whole" bldLvl="1" animBg="1" rev="0" advAuto="0" spid="1293" grpId="1"/>
      <p:bldP build="whole" bldLvl="1" animBg="1" rev="0" advAuto="0" spid="1302" grpId="5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0000FF"/>
      </a:accent5>
      <a:accent6>
        <a:srgbClr val="80008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Book"/>
        <a:ea typeface="Avenir Book"/>
        <a:cs typeface="Avenir Book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0000FF"/>
      </a:accent5>
      <a:accent6>
        <a:srgbClr val="80008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Book"/>
        <a:ea typeface="Avenir Book"/>
        <a:cs typeface="Avenir Book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